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36" r:id="rId2"/>
    <p:sldId id="258" r:id="rId3"/>
    <p:sldId id="337" r:id="rId4"/>
    <p:sldId id="339" r:id="rId5"/>
    <p:sldId id="266" r:id="rId6"/>
    <p:sldId id="267" r:id="rId7"/>
    <p:sldId id="297" r:id="rId8"/>
    <p:sldId id="265" r:id="rId9"/>
    <p:sldId id="273" r:id="rId10"/>
    <p:sldId id="275" r:id="rId11"/>
    <p:sldId id="276" r:id="rId12"/>
    <p:sldId id="277" r:id="rId13"/>
    <p:sldId id="278" r:id="rId14"/>
    <p:sldId id="279" r:id="rId15"/>
    <p:sldId id="280" r:id="rId16"/>
    <p:sldId id="282" r:id="rId17"/>
    <p:sldId id="283" r:id="rId18"/>
    <p:sldId id="298" r:id="rId19"/>
    <p:sldId id="300" r:id="rId20"/>
    <p:sldId id="284" r:id="rId21"/>
    <p:sldId id="299" r:id="rId22"/>
    <p:sldId id="301" r:id="rId23"/>
    <p:sldId id="303" r:id="rId24"/>
    <p:sldId id="304" r:id="rId25"/>
    <p:sldId id="302" r:id="rId26"/>
    <p:sldId id="305" r:id="rId27"/>
    <p:sldId id="306" r:id="rId28"/>
    <p:sldId id="332" r:id="rId29"/>
    <p:sldId id="334" r:id="rId30"/>
    <p:sldId id="333" r:id="rId31"/>
    <p:sldId id="308" r:id="rId32"/>
    <p:sldId id="309" r:id="rId33"/>
    <p:sldId id="310" r:id="rId34"/>
    <p:sldId id="331" r:id="rId35"/>
    <p:sldId id="312" r:id="rId36"/>
    <p:sldId id="311" r:id="rId37"/>
    <p:sldId id="313" r:id="rId38"/>
    <p:sldId id="314" r:id="rId39"/>
    <p:sldId id="320" r:id="rId40"/>
    <p:sldId id="315" r:id="rId41"/>
    <p:sldId id="316" r:id="rId42"/>
    <p:sldId id="317" r:id="rId43"/>
    <p:sldId id="318" r:id="rId44"/>
    <p:sldId id="319" r:id="rId45"/>
    <p:sldId id="321" r:id="rId46"/>
    <p:sldId id="322" r:id="rId47"/>
    <p:sldId id="324" r:id="rId48"/>
    <p:sldId id="325" r:id="rId49"/>
    <p:sldId id="327" r:id="rId50"/>
    <p:sldId id="328" r:id="rId51"/>
    <p:sldId id="326" r:id="rId52"/>
    <p:sldId id="329" r:id="rId53"/>
    <p:sldId id="288" r:id="rId54"/>
    <p:sldId id="289" r:id="rId55"/>
    <p:sldId id="296" r:id="rId56"/>
    <p:sldId id="338" r:id="rId57"/>
    <p:sldId id="330" r:id="rId58"/>
    <p:sldId id="260" r:id="rId59"/>
    <p:sldId id="256" r:id="rId60"/>
    <p:sldId id="257" r:id="rId61"/>
    <p:sldId id="261" r:id="rId62"/>
    <p:sldId id="262" r:id="rId63"/>
    <p:sldId id="263" r:id="rId64"/>
    <p:sldId id="292" r:id="rId65"/>
    <p:sldId id="293" r:id="rId66"/>
    <p:sldId id="294" r:id="rId67"/>
    <p:sldId id="295" r:id="rId6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1" autoAdjust="0"/>
    <p:restoredTop sz="94660"/>
  </p:normalViewPr>
  <p:slideViewPr>
    <p:cSldViewPr snapToGrid="0" showGuides="1">
      <p:cViewPr varScale="1">
        <p:scale>
          <a:sx n="113" d="100"/>
          <a:sy n="113" d="100"/>
        </p:scale>
        <p:origin x="444" y="114"/>
      </p:cViewPr>
      <p:guideLst>
        <p:guide orient="horz" pos="2160"/>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8BF282-903B-4505-9DC8-101ADA2F4B9B}" type="datetimeFigureOut">
              <a:rPr kumimoji="1" lang="ja-JP" altLang="en-US" smtClean="0"/>
              <a:t>2022/6/18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EBA2A-1E4A-40F0-BBC2-69AB7C30828F}" type="slidenum">
              <a:rPr kumimoji="1" lang="ja-JP" altLang="en-US" smtClean="0"/>
              <a:t>‹#›</a:t>
            </a:fld>
            <a:endParaRPr kumimoji="1" lang="ja-JP" altLang="en-US"/>
          </a:p>
        </p:txBody>
      </p:sp>
    </p:spTree>
    <p:extLst>
      <p:ext uri="{BB962C8B-B14F-4D97-AF65-F5344CB8AC3E}">
        <p14:creationId xmlns:p14="http://schemas.microsoft.com/office/powerpoint/2010/main" val="41959393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017F6D-7120-4633-9E97-27DE5279EBE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A94BD3D-8A6B-425F-9D26-4829F6EF5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CB89C17-D937-4DE7-A2C6-6806E3EE9B82}"/>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5" name="フッター プレースホルダー 4">
            <a:extLst>
              <a:ext uri="{FF2B5EF4-FFF2-40B4-BE49-F238E27FC236}">
                <a16:creationId xmlns:a16="http://schemas.microsoft.com/office/drawing/2014/main" id="{E3AA247C-76EC-4C05-8F02-FDA0599C24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0E1ADC-CE6A-4E0B-859C-DE151BF8E89E}"/>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39702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BC060B-83C2-4ED7-BAEB-87BA77B983A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9EBEC4-C3C7-48D6-AB44-A4B1010671B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C6223D-24BC-4A93-BBAF-4D637311A256}"/>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5" name="フッター プレースホルダー 4">
            <a:extLst>
              <a:ext uri="{FF2B5EF4-FFF2-40B4-BE49-F238E27FC236}">
                <a16:creationId xmlns:a16="http://schemas.microsoft.com/office/drawing/2014/main" id="{6C0573DF-D395-4ABC-98D8-A4011866BE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5F10DCE-1951-49A5-B3F1-AF3192A9734E}"/>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413759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02D35DA-99A3-47FE-B3DF-3CC5C5BC3F4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0F5C453-82B1-4B77-AF0F-7D78AACEDD2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4B5D29-2A88-46B4-A95B-466C506428A4}"/>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5" name="フッター プレースホルダー 4">
            <a:extLst>
              <a:ext uri="{FF2B5EF4-FFF2-40B4-BE49-F238E27FC236}">
                <a16:creationId xmlns:a16="http://schemas.microsoft.com/office/drawing/2014/main" id="{D1858D73-C6EB-4A23-A706-543423C73C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96C3AC-2B5E-434F-A867-DDC014DEE693}"/>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108257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1C5E8-4082-4EF6-84A4-8B0A1110ED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FCB2DCE-8B80-4627-B966-7E4AEEFF731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C657D8-3569-4023-AA18-5CA5B701BCB3}"/>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5" name="フッター プレースホルダー 4">
            <a:extLst>
              <a:ext uri="{FF2B5EF4-FFF2-40B4-BE49-F238E27FC236}">
                <a16:creationId xmlns:a16="http://schemas.microsoft.com/office/drawing/2014/main" id="{ACE8F2DE-4B7F-4073-9528-DC12A1F196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E8C7BA-8353-4568-A275-6ECB619682EB}"/>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158799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AF5061-5573-4B71-B8E3-C6DB2E3203C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8B8CDD0-CCF0-494C-A9C1-63553F3F45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F87BDEC-4CEC-405A-BE76-AFA78DBD2971}"/>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5" name="フッター プレースホルダー 4">
            <a:extLst>
              <a:ext uri="{FF2B5EF4-FFF2-40B4-BE49-F238E27FC236}">
                <a16:creationId xmlns:a16="http://schemas.microsoft.com/office/drawing/2014/main" id="{D18D86F4-BCA1-4FB9-9D07-A13027C8275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E2B3970-5963-404A-9CBA-3AD523972C70}"/>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1495881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EC70D-3550-4CF5-A38F-386C21DEC17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FF7D2F-A2C4-4841-B801-CC244CADFCA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F87F158-6549-453D-8D9A-ABC3ED35D0A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BC64FA3-4618-4AA4-8606-935B5A83C85F}"/>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6" name="フッター プレースホルダー 5">
            <a:extLst>
              <a:ext uri="{FF2B5EF4-FFF2-40B4-BE49-F238E27FC236}">
                <a16:creationId xmlns:a16="http://schemas.microsoft.com/office/drawing/2014/main" id="{54C65DD6-41F1-477B-BC67-5995FBB9D52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31556EC-0BCF-43A4-9476-604620285DAC}"/>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4176883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CBBCF7-DB70-46A5-8012-06B5DB77633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D56C495-AF98-4CEF-850C-7A5615BC96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B242A96-CAC8-4B2B-BDFA-5A2BF78960A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3A3D9BB-0850-4330-AEE7-4FBFD347B5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66FC815-FE03-431F-9126-5B1CD29CBB0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9E89EC1-CAAE-4A1B-A43D-AF7223F3EA62}"/>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8" name="フッター プレースホルダー 7">
            <a:extLst>
              <a:ext uri="{FF2B5EF4-FFF2-40B4-BE49-F238E27FC236}">
                <a16:creationId xmlns:a16="http://schemas.microsoft.com/office/drawing/2014/main" id="{2801F1F2-AF99-4C2C-8C9D-44113100762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9AE9103-D069-4C75-87F8-5A1F135E57C1}"/>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1052486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E5F4CD-D6C8-48D7-A6C3-F3537724F76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16CB219-17CE-4603-82E6-3263C539498B}"/>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4" name="フッター プレースホルダー 3">
            <a:extLst>
              <a:ext uri="{FF2B5EF4-FFF2-40B4-BE49-F238E27FC236}">
                <a16:creationId xmlns:a16="http://schemas.microsoft.com/office/drawing/2014/main" id="{6C8D6B35-3A41-45AF-B8F6-0B82A88FA46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B935A8A-F156-47DB-8677-249671B6F618}"/>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202849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0C9D0EB-E4CC-4FEE-8131-4806274E3444}"/>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3" name="フッター プレースホルダー 2">
            <a:extLst>
              <a:ext uri="{FF2B5EF4-FFF2-40B4-BE49-F238E27FC236}">
                <a16:creationId xmlns:a16="http://schemas.microsoft.com/office/drawing/2014/main" id="{85E35C60-36D8-4BFA-8D1E-627FBD98EE7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8D27954-ECD8-4E81-AF58-F012B8ED743B}"/>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1896693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A11BEE-FADA-4CA3-ACD3-98A061353A7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AAC046-5F39-476D-A9A2-DD0B0211ED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7531B4F-BF48-4F09-8D9E-874C7AFF3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8E9451-C12F-46BB-96C8-402261959DB1}"/>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6" name="フッター プレースホルダー 5">
            <a:extLst>
              <a:ext uri="{FF2B5EF4-FFF2-40B4-BE49-F238E27FC236}">
                <a16:creationId xmlns:a16="http://schemas.microsoft.com/office/drawing/2014/main" id="{FB4A35D4-23A1-46E9-A36B-A5798A82E44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6D2A48-FF43-4F13-A01D-A96A1D0E3A30}"/>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313907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9AE1A3-06F0-4841-A72D-9C02BA67922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1194454-707D-46C3-BCF3-0F4033282F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0AB9820-8BC8-420C-8543-8741664BE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3E9EE53-64DC-49D7-985B-53D31608B317}"/>
              </a:ext>
            </a:extLst>
          </p:cNvPr>
          <p:cNvSpPr>
            <a:spLocks noGrp="1"/>
          </p:cNvSpPr>
          <p:nvPr>
            <p:ph type="dt" sz="half" idx="10"/>
          </p:nvPr>
        </p:nvSpPr>
        <p:spPr/>
        <p:txBody>
          <a:bodyPr/>
          <a:lstStyle/>
          <a:p>
            <a:fld id="{8FD879DC-372C-4A4A-A66C-B5750AD1BD8D}" type="datetimeFigureOut">
              <a:rPr kumimoji="1" lang="ja-JP" altLang="en-US" smtClean="0"/>
              <a:t>2022/6/18</a:t>
            </a:fld>
            <a:endParaRPr kumimoji="1" lang="ja-JP" altLang="en-US"/>
          </a:p>
        </p:txBody>
      </p:sp>
      <p:sp>
        <p:nvSpPr>
          <p:cNvPr id="6" name="フッター プレースホルダー 5">
            <a:extLst>
              <a:ext uri="{FF2B5EF4-FFF2-40B4-BE49-F238E27FC236}">
                <a16:creationId xmlns:a16="http://schemas.microsoft.com/office/drawing/2014/main" id="{B2A01BD8-D347-43C8-A2DF-B92197DE517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B2AB02-CC55-4B73-8510-E476FA2F83BC}"/>
              </a:ext>
            </a:extLst>
          </p:cNvPr>
          <p:cNvSpPr>
            <a:spLocks noGrp="1"/>
          </p:cNvSpPr>
          <p:nvPr>
            <p:ph type="sldNum" sz="quarter" idx="12"/>
          </p:nvPr>
        </p:nvSpPr>
        <p:spPr/>
        <p:txBody>
          <a:body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345902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CBDA2E0-E265-49BF-BFFC-827A97ABE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7C755B-D7D6-4D0A-A09A-F06465A82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491A32C-4D0C-4377-B88C-7FA60C98D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879DC-372C-4A4A-A66C-B5750AD1BD8D}" type="datetimeFigureOut">
              <a:rPr kumimoji="1" lang="ja-JP" altLang="en-US" smtClean="0"/>
              <a:t>2022/6/18</a:t>
            </a:fld>
            <a:endParaRPr kumimoji="1" lang="ja-JP" altLang="en-US"/>
          </a:p>
        </p:txBody>
      </p:sp>
      <p:sp>
        <p:nvSpPr>
          <p:cNvPr id="5" name="フッター プレースホルダー 4">
            <a:extLst>
              <a:ext uri="{FF2B5EF4-FFF2-40B4-BE49-F238E27FC236}">
                <a16:creationId xmlns:a16="http://schemas.microsoft.com/office/drawing/2014/main" id="{19341ADD-449A-47C7-8C6B-A4F8BAE09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9E18A44-61E5-438A-BBF0-89226B898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5C6DB-E4D6-4555-BA28-34795B5253CB}" type="slidenum">
              <a:rPr kumimoji="1" lang="ja-JP" altLang="en-US" smtClean="0"/>
              <a:t>‹#›</a:t>
            </a:fld>
            <a:endParaRPr kumimoji="1" lang="ja-JP" altLang="en-US"/>
          </a:p>
        </p:txBody>
      </p:sp>
    </p:spTree>
    <p:extLst>
      <p:ext uri="{BB962C8B-B14F-4D97-AF65-F5344CB8AC3E}">
        <p14:creationId xmlns:p14="http://schemas.microsoft.com/office/powerpoint/2010/main" val="128597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taytus.hatenablog.com/entry/2019/03/29/180042" TargetMode="External"/><Relationship Id="rId2" Type="http://schemas.openxmlformats.org/officeDocument/2006/relationships/hyperlink" Target="https://kt33.hatenablog.com/entry/2018/12/14/005208" TargetMode="External"/><Relationship Id="rId1" Type="http://schemas.openxmlformats.org/officeDocument/2006/relationships/slideLayout" Target="../slideLayouts/slideLayout2.xml"/><Relationship Id="rId5" Type="http://schemas.openxmlformats.org/officeDocument/2006/relationships/hyperlink" Target="https://voltechno.com/blog/eagle-start1/" TargetMode="External"/><Relationship Id="rId4" Type="http://schemas.openxmlformats.org/officeDocument/2006/relationships/hyperlink" Target="http://akiracing.com/2017/05/27/eagle_tutoria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qiita.com/matsujirushi/items/39b2134955eaedf18819"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rs.componentsearchengine.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elecrow.com/pcb-manufacturing.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elecrow.com/pcb-manufacturing.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autodesk.co.jp/products/fusion-360/persona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sl-roots.github.io/Roots_home/roots/elec/how_to_order_elecrow_pcb/"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autodesk.com/products/eagle/free-download"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19EFE3-B5DC-474E-BEC2-84824ABBD777}"/>
              </a:ext>
            </a:extLst>
          </p:cNvPr>
          <p:cNvSpPr>
            <a:spLocks noGrp="1"/>
          </p:cNvSpPr>
          <p:nvPr>
            <p:ph type="ctrTitle"/>
          </p:nvPr>
        </p:nvSpPr>
        <p:spPr/>
        <p:txBody>
          <a:bodyPr/>
          <a:lstStyle/>
          <a:p>
            <a:r>
              <a:rPr lang="en-US" altLang="ja-JP" dirty="0"/>
              <a:t>3DCAD</a:t>
            </a:r>
            <a:r>
              <a:rPr lang="ja-JP" altLang="en-US" dirty="0"/>
              <a:t>と回路</a:t>
            </a:r>
            <a:r>
              <a:rPr lang="en-US" altLang="ja-JP" dirty="0"/>
              <a:t>CAD</a:t>
            </a:r>
            <a:endParaRPr kumimoji="1" lang="ja-JP" altLang="en-US" dirty="0"/>
          </a:p>
        </p:txBody>
      </p:sp>
      <p:sp>
        <p:nvSpPr>
          <p:cNvPr id="3" name="字幕 2">
            <a:extLst>
              <a:ext uri="{FF2B5EF4-FFF2-40B4-BE49-F238E27FC236}">
                <a16:creationId xmlns:a16="http://schemas.microsoft.com/office/drawing/2014/main" id="{FE0C9C74-9CE6-47FB-9365-F0AA934FBEE7}"/>
              </a:ext>
            </a:extLst>
          </p:cNvPr>
          <p:cNvSpPr>
            <a:spLocks noGrp="1"/>
          </p:cNvSpPr>
          <p:nvPr>
            <p:ph type="subTitle" idx="1"/>
          </p:nvPr>
        </p:nvSpPr>
        <p:spPr/>
        <p:txBody>
          <a:bodyPr/>
          <a:lstStyle/>
          <a:p>
            <a:r>
              <a:rPr kumimoji="1" lang="en-US" altLang="ja-JP" dirty="0"/>
              <a:t>2022/05/20 </a:t>
            </a:r>
            <a:r>
              <a:rPr kumimoji="1" lang="ja-JP" altLang="en-US" dirty="0"/>
              <a:t>福田真悟</a:t>
            </a:r>
          </a:p>
        </p:txBody>
      </p:sp>
    </p:spTree>
    <p:extLst>
      <p:ext uri="{BB962C8B-B14F-4D97-AF65-F5344CB8AC3E}">
        <p14:creationId xmlns:p14="http://schemas.microsoft.com/office/powerpoint/2010/main" val="33802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97684-BF71-4A27-83C3-E6749CE7212F}"/>
              </a:ext>
            </a:extLst>
          </p:cNvPr>
          <p:cNvSpPr>
            <a:spLocks noGrp="1"/>
          </p:cNvSpPr>
          <p:nvPr>
            <p:ph type="title"/>
          </p:nvPr>
        </p:nvSpPr>
        <p:spPr/>
        <p:txBody>
          <a:bodyPr/>
          <a:lstStyle/>
          <a:p>
            <a:r>
              <a:rPr lang="ja-JP" altLang="en-US" dirty="0"/>
              <a:t>②電子デザインのその他の設定</a:t>
            </a:r>
            <a:endParaRPr kumimoji="1" lang="ja-JP" altLang="en-US" dirty="0"/>
          </a:p>
        </p:txBody>
      </p:sp>
      <p:pic>
        <p:nvPicPr>
          <p:cNvPr id="5" name="コンテンツ プレースホルダー 4">
            <a:extLst>
              <a:ext uri="{FF2B5EF4-FFF2-40B4-BE49-F238E27FC236}">
                <a16:creationId xmlns:a16="http://schemas.microsoft.com/office/drawing/2014/main" id="{BC8FD1E5-84BD-42F0-8245-1D25EBB59FF7}"/>
              </a:ext>
            </a:extLst>
          </p:cNvPr>
          <p:cNvPicPr>
            <a:picLocks noGrp="1" noChangeAspect="1"/>
          </p:cNvPicPr>
          <p:nvPr>
            <p:ph idx="1"/>
          </p:nvPr>
        </p:nvPicPr>
        <p:blipFill>
          <a:blip r:embed="rId2"/>
          <a:stretch>
            <a:fillRect/>
          </a:stretch>
        </p:blipFill>
        <p:spPr>
          <a:xfrm>
            <a:off x="112007" y="2483790"/>
            <a:ext cx="5737174" cy="3011941"/>
          </a:xfrm>
        </p:spPr>
      </p:pic>
      <p:pic>
        <p:nvPicPr>
          <p:cNvPr id="7" name="図 6">
            <a:extLst>
              <a:ext uri="{FF2B5EF4-FFF2-40B4-BE49-F238E27FC236}">
                <a16:creationId xmlns:a16="http://schemas.microsoft.com/office/drawing/2014/main" id="{2D2974E5-8E29-4862-8725-432A982CC21F}"/>
              </a:ext>
            </a:extLst>
          </p:cNvPr>
          <p:cNvPicPr>
            <a:picLocks noChangeAspect="1"/>
          </p:cNvPicPr>
          <p:nvPr/>
        </p:nvPicPr>
        <p:blipFill>
          <a:blip r:embed="rId3"/>
          <a:stretch>
            <a:fillRect/>
          </a:stretch>
        </p:blipFill>
        <p:spPr>
          <a:xfrm>
            <a:off x="6661115" y="2483790"/>
            <a:ext cx="5530885" cy="3429000"/>
          </a:xfrm>
          <a:prstGeom prst="rect">
            <a:avLst/>
          </a:prstGeom>
        </p:spPr>
      </p:pic>
      <p:sp>
        <p:nvSpPr>
          <p:cNvPr id="8" name="楕円 7">
            <a:extLst>
              <a:ext uri="{FF2B5EF4-FFF2-40B4-BE49-F238E27FC236}">
                <a16:creationId xmlns:a16="http://schemas.microsoft.com/office/drawing/2014/main" id="{7549A713-4DD7-4417-9C04-CC0F77071BFF}"/>
              </a:ext>
            </a:extLst>
          </p:cNvPr>
          <p:cNvSpPr/>
          <p:nvPr/>
        </p:nvSpPr>
        <p:spPr>
          <a:xfrm>
            <a:off x="1255053" y="2673221"/>
            <a:ext cx="914400" cy="1399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8C3E9608-6EBA-4CE3-B0B2-E31475791EF6}"/>
              </a:ext>
            </a:extLst>
          </p:cNvPr>
          <p:cNvSpPr/>
          <p:nvPr/>
        </p:nvSpPr>
        <p:spPr>
          <a:xfrm rot="186624">
            <a:off x="2356348" y="2781375"/>
            <a:ext cx="3991937" cy="201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FB3F572-C5A4-4052-BAA9-535B0E4D67CD}"/>
              </a:ext>
            </a:extLst>
          </p:cNvPr>
          <p:cNvSpPr txBox="1"/>
          <p:nvPr/>
        </p:nvSpPr>
        <p:spPr>
          <a:xfrm>
            <a:off x="1814890" y="2114458"/>
            <a:ext cx="2813094" cy="369332"/>
          </a:xfrm>
          <a:prstGeom prst="rect">
            <a:avLst/>
          </a:prstGeom>
          <a:noFill/>
        </p:spPr>
        <p:txBody>
          <a:bodyPr wrap="square" rtlCol="0">
            <a:spAutoFit/>
          </a:bodyPr>
          <a:lstStyle/>
          <a:p>
            <a:r>
              <a:rPr kumimoji="1" lang="ja-JP" altLang="en-US" dirty="0"/>
              <a:t>上のファイルから作成</a:t>
            </a:r>
          </a:p>
        </p:txBody>
      </p:sp>
    </p:spTree>
    <p:extLst>
      <p:ext uri="{BB962C8B-B14F-4D97-AF65-F5344CB8AC3E}">
        <p14:creationId xmlns:p14="http://schemas.microsoft.com/office/powerpoint/2010/main" val="492959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973DA-7E3E-446E-8CEB-F6B60F18AA1A}"/>
              </a:ext>
            </a:extLst>
          </p:cNvPr>
          <p:cNvSpPr>
            <a:spLocks noGrp="1"/>
          </p:cNvSpPr>
          <p:nvPr>
            <p:ph type="title"/>
          </p:nvPr>
        </p:nvSpPr>
        <p:spPr/>
        <p:txBody>
          <a:bodyPr/>
          <a:lstStyle/>
          <a:p>
            <a:r>
              <a:rPr kumimoji="1" lang="ja-JP" altLang="en-US" dirty="0"/>
              <a:t>③回路図</a:t>
            </a:r>
          </a:p>
        </p:txBody>
      </p:sp>
      <p:pic>
        <p:nvPicPr>
          <p:cNvPr id="5" name="図 4">
            <a:extLst>
              <a:ext uri="{FF2B5EF4-FFF2-40B4-BE49-F238E27FC236}">
                <a16:creationId xmlns:a16="http://schemas.microsoft.com/office/drawing/2014/main" id="{18D35D25-9925-4FA2-976F-A0BC0DC22C56}"/>
              </a:ext>
            </a:extLst>
          </p:cNvPr>
          <p:cNvPicPr>
            <a:picLocks noChangeAspect="1"/>
          </p:cNvPicPr>
          <p:nvPr/>
        </p:nvPicPr>
        <p:blipFill rotWithShape="1">
          <a:blip r:embed="rId2"/>
          <a:srcRect l="23171"/>
          <a:stretch/>
        </p:blipFill>
        <p:spPr>
          <a:xfrm>
            <a:off x="93306" y="1948236"/>
            <a:ext cx="5617029" cy="4224775"/>
          </a:xfrm>
          <a:prstGeom prst="rect">
            <a:avLst/>
          </a:prstGeom>
        </p:spPr>
      </p:pic>
      <p:sp>
        <p:nvSpPr>
          <p:cNvPr id="6" name="楕円 5">
            <a:extLst>
              <a:ext uri="{FF2B5EF4-FFF2-40B4-BE49-F238E27FC236}">
                <a16:creationId xmlns:a16="http://schemas.microsoft.com/office/drawing/2014/main" id="{70C29112-E6E3-4623-8E12-4402B2028D9B}"/>
              </a:ext>
            </a:extLst>
          </p:cNvPr>
          <p:cNvSpPr/>
          <p:nvPr/>
        </p:nvSpPr>
        <p:spPr>
          <a:xfrm>
            <a:off x="93306" y="2290666"/>
            <a:ext cx="279918" cy="163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2B0B9E46-F002-49F7-8C5F-11E6D2188950}"/>
              </a:ext>
            </a:extLst>
          </p:cNvPr>
          <p:cNvSpPr/>
          <p:nvPr/>
        </p:nvSpPr>
        <p:spPr>
          <a:xfrm rot="186624">
            <a:off x="574830" y="2637369"/>
            <a:ext cx="5684959" cy="23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43E2432B-A149-4172-B56C-172EF8A716A1}"/>
              </a:ext>
            </a:extLst>
          </p:cNvPr>
          <p:cNvPicPr>
            <a:picLocks noChangeAspect="1"/>
          </p:cNvPicPr>
          <p:nvPr/>
        </p:nvPicPr>
        <p:blipFill>
          <a:blip r:embed="rId3"/>
          <a:stretch>
            <a:fillRect/>
          </a:stretch>
        </p:blipFill>
        <p:spPr>
          <a:xfrm>
            <a:off x="6379224" y="1948236"/>
            <a:ext cx="5653866" cy="4224775"/>
          </a:xfrm>
          <a:prstGeom prst="rect">
            <a:avLst/>
          </a:prstGeom>
        </p:spPr>
      </p:pic>
      <p:sp>
        <p:nvSpPr>
          <p:cNvPr id="10" name="テキスト ボックス 9">
            <a:extLst>
              <a:ext uri="{FF2B5EF4-FFF2-40B4-BE49-F238E27FC236}">
                <a16:creationId xmlns:a16="http://schemas.microsoft.com/office/drawing/2014/main" id="{3C1D9C37-BF29-4C26-B97D-55BDB4B55ADD}"/>
              </a:ext>
            </a:extLst>
          </p:cNvPr>
          <p:cNvSpPr txBox="1"/>
          <p:nvPr/>
        </p:nvSpPr>
        <p:spPr>
          <a:xfrm>
            <a:off x="838200" y="1547474"/>
            <a:ext cx="4147371" cy="369332"/>
          </a:xfrm>
          <a:prstGeom prst="rect">
            <a:avLst/>
          </a:prstGeom>
          <a:noFill/>
        </p:spPr>
        <p:txBody>
          <a:bodyPr wrap="square" rtlCol="0">
            <a:spAutoFit/>
          </a:bodyPr>
          <a:lstStyle/>
          <a:p>
            <a:r>
              <a:rPr lang="ja-JP" altLang="en-US" dirty="0"/>
              <a:t>電子デザインのその他の設定</a:t>
            </a:r>
            <a:r>
              <a:rPr kumimoji="1" lang="ja-JP" altLang="en-US" dirty="0"/>
              <a:t>から作成</a:t>
            </a:r>
          </a:p>
        </p:txBody>
      </p:sp>
    </p:spTree>
    <p:extLst>
      <p:ext uri="{BB962C8B-B14F-4D97-AF65-F5344CB8AC3E}">
        <p14:creationId xmlns:p14="http://schemas.microsoft.com/office/powerpoint/2010/main" val="2653195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8CEE2-0134-42E1-B714-6002F0218AD0}"/>
              </a:ext>
            </a:extLst>
          </p:cNvPr>
          <p:cNvSpPr>
            <a:spLocks noGrp="1"/>
          </p:cNvSpPr>
          <p:nvPr>
            <p:ph type="title"/>
          </p:nvPr>
        </p:nvSpPr>
        <p:spPr/>
        <p:txBody>
          <a:bodyPr/>
          <a:lstStyle/>
          <a:p>
            <a:r>
              <a:rPr kumimoji="1" lang="ja-JP" altLang="en-US" dirty="0"/>
              <a:t>④</a:t>
            </a:r>
            <a:r>
              <a:rPr lang="en-US" altLang="ja-JP" dirty="0"/>
              <a:t>3</a:t>
            </a:r>
            <a:r>
              <a:rPr kumimoji="1" lang="en-US" altLang="ja-JP" dirty="0"/>
              <a:t>D</a:t>
            </a:r>
            <a:r>
              <a:rPr kumimoji="1" lang="ja-JP" altLang="en-US" dirty="0"/>
              <a:t> </a:t>
            </a:r>
            <a:r>
              <a:rPr kumimoji="1" lang="en-US" altLang="ja-JP" dirty="0"/>
              <a:t>PCB</a:t>
            </a:r>
            <a:endParaRPr kumimoji="1" lang="ja-JP" altLang="en-US" dirty="0"/>
          </a:p>
        </p:txBody>
      </p:sp>
      <p:pic>
        <p:nvPicPr>
          <p:cNvPr id="5" name="図 4">
            <a:extLst>
              <a:ext uri="{FF2B5EF4-FFF2-40B4-BE49-F238E27FC236}">
                <a16:creationId xmlns:a16="http://schemas.microsoft.com/office/drawing/2014/main" id="{DB238271-1FF9-41DF-B5CD-D41BF0E18038}"/>
              </a:ext>
            </a:extLst>
          </p:cNvPr>
          <p:cNvPicPr>
            <a:picLocks noChangeAspect="1"/>
          </p:cNvPicPr>
          <p:nvPr/>
        </p:nvPicPr>
        <p:blipFill>
          <a:blip r:embed="rId2"/>
          <a:stretch>
            <a:fillRect/>
          </a:stretch>
        </p:blipFill>
        <p:spPr>
          <a:xfrm>
            <a:off x="97157" y="2045336"/>
            <a:ext cx="5635691" cy="3835246"/>
          </a:xfrm>
          <a:prstGeom prst="rect">
            <a:avLst/>
          </a:prstGeom>
        </p:spPr>
      </p:pic>
      <p:sp>
        <p:nvSpPr>
          <p:cNvPr id="6" name="楕円 5">
            <a:extLst>
              <a:ext uri="{FF2B5EF4-FFF2-40B4-BE49-F238E27FC236}">
                <a16:creationId xmlns:a16="http://schemas.microsoft.com/office/drawing/2014/main" id="{5BF71D1A-6622-433D-8BCC-143672D03ED9}"/>
              </a:ext>
            </a:extLst>
          </p:cNvPr>
          <p:cNvSpPr/>
          <p:nvPr/>
        </p:nvSpPr>
        <p:spPr>
          <a:xfrm>
            <a:off x="1166979" y="4480848"/>
            <a:ext cx="552764" cy="1750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03E82BBA-3658-4AF3-A2FC-EB6E1A5988E0}"/>
              </a:ext>
            </a:extLst>
          </p:cNvPr>
          <p:cNvSpPr/>
          <p:nvPr/>
        </p:nvSpPr>
        <p:spPr>
          <a:xfrm rot="21231439">
            <a:off x="1778070" y="4179721"/>
            <a:ext cx="4522260" cy="23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45DE5E5-4695-447C-A224-F2FD0FEC6DEE}"/>
              </a:ext>
            </a:extLst>
          </p:cNvPr>
          <p:cNvSpPr txBox="1"/>
          <p:nvPr/>
        </p:nvSpPr>
        <p:spPr>
          <a:xfrm>
            <a:off x="720754" y="1547474"/>
            <a:ext cx="4147371" cy="369332"/>
          </a:xfrm>
          <a:prstGeom prst="rect">
            <a:avLst/>
          </a:prstGeom>
          <a:noFill/>
        </p:spPr>
        <p:txBody>
          <a:bodyPr wrap="square" rtlCol="0">
            <a:spAutoFit/>
          </a:bodyPr>
          <a:lstStyle/>
          <a:p>
            <a:r>
              <a:rPr lang="ja-JP" altLang="en-US" dirty="0"/>
              <a:t>基板外形スケッチ</a:t>
            </a:r>
            <a:r>
              <a:rPr kumimoji="1" lang="ja-JP" altLang="en-US" dirty="0"/>
              <a:t>から作成</a:t>
            </a:r>
          </a:p>
        </p:txBody>
      </p:sp>
      <p:pic>
        <p:nvPicPr>
          <p:cNvPr id="10" name="図 9">
            <a:extLst>
              <a:ext uri="{FF2B5EF4-FFF2-40B4-BE49-F238E27FC236}">
                <a16:creationId xmlns:a16="http://schemas.microsoft.com/office/drawing/2014/main" id="{85D86274-2429-4904-B775-5A73D6F86D3B}"/>
              </a:ext>
            </a:extLst>
          </p:cNvPr>
          <p:cNvPicPr>
            <a:picLocks noChangeAspect="1"/>
          </p:cNvPicPr>
          <p:nvPr/>
        </p:nvPicPr>
        <p:blipFill>
          <a:blip r:embed="rId3"/>
          <a:stretch>
            <a:fillRect/>
          </a:stretch>
        </p:blipFill>
        <p:spPr>
          <a:xfrm>
            <a:off x="6902000" y="1200329"/>
            <a:ext cx="4314081" cy="2831560"/>
          </a:xfrm>
          <a:prstGeom prst="rect">
            <a:avLst/>
          </a:prstGeom>
        </p:spPr>
      </p:pic>
      <p:sp>
        <p:nvSpPr>
          <p:cNvPr id="11" name="テキスト ボックス 10">
            <a:extLst>
              <a:ext uri="{FF2B5EF4-FFF2-40B4-BE49-F238E27FC236}">
                <a16:creationId xmlns:a16="http://schemas.microsoft.com/office/drawing/2014/main" id="{8E321812-A11E-4D2C-8258-00185EA760D2}"/>
              </a:ext>
            </a:extLst>
          </p:cNvPr>
          <p:cNvSpPr txBox="1"/>
          <p:nvPr/>
        </p:nvSpPr>
        <p:spPr>
          <a:xfrm>
            <a:off x="6657779" y="0"/>
            <a:ext cx="4768442" cy="1200329"/>
          </a:xfrm>
          <a:prstGeom prst="rect">
            <a:avLst/>
          </a:prstGeom>
          <a:noFill/>
        </p:spPr>
        <p:txBody>
          <a:bodyPr wrap="square" rtlCol="0">
            <a:spAutoFit/>
          </a:bodyPr>
          <a:lstStyle/>
          <a:p>
            <a:r>
              <a:rPr kumimoji="1" lang="ja-JP" altLang="en-US" dirty="0">
                <a:solidFill>
                  <a:srgbClr val="FF0000"/>
                </a:solidFill>
              </a:rPr>
              <a:t>注意：無料版</a:t>
            </a:r>
            <a:r>
              <a:rPr kumimoji="1" lang="en-US" altLang="ja-JP" dirty="0">
                <a:solidFill>
                  <a:srgbClr val="FF0000"/>
                </a:solidFill>
              </a:rPr>
              <a:t>EAGLE</a:t>
            </a:r>
            <a:r>
              <a:rPr kumimoji="1" lang="ja-JP" altLang="en-US" dirty="0">
                <a:solidFill>
                  <a:srgbClr val="FF0000"/>
                </a:solidFill>
              </a:rPr>
              <a:t>は</a:t>
            </a:r>
            <a:r>
              <a:rPr kumimoji="1" lang="en-US" altLang="ja-JP" dirty="0">
                <a:solidFill>
                  <a:srgbClr val="FF0000"/>
                </a:solidFill>
              </a:rPr>
              <a:t>x</a:t>
            </a:r>
            <a:r>
              <a:rPr kumimoji="1" lang="ja-JP" altLang="en-US" dirty="0">
                <a:solidFill>
                  <a:srgbClr val="FF0000"/>
                </a:solidFill>
              </a:rPr>
              <a:t>が</a:t>
            </a:r>
            <a:r>
              <a:rPr lang="ja-JP" altLang="en-US" dirty="0">
                <a:solidFill>
                  <a:srgbClr val="FF0000"/>
                </a:solidFill>
              </a:rPr>
              <a:t>～</a:t>
            </a:r>
            <a:r>
              <a:rPr kumimoji="1" lang="en-US" altLang="ja-JP" dirty="0">
                <a:solidFill>
                  <a:srgbClr val="FF0000"/>
                </a:solidFill>
              </a:rPr>
              <a:t>160[mm], y</a:t>
            </a:r>
            <a:r>
              <a:rPr kumimoji="1" lang="ja-JP" altLang="en-US" dirty="0">
                <a:solidFill>
                  <a:srgbClr val="FF0000"/>
                </a:solidFill>
              </a:rPr>
              <a:t>が</a:t>
            </a:r>
            <a:r>
              <a:rPr kumimoji="1" lang="en-US" altLang="ja-JP" dirty="0">
                <a:solidFill>
                  <a:srgbClr val="FF0000"/>
                </a:solidFill>
              </a:rPr>
              <a:t>0</a:t>
            </a:r>
            <a:r>
              <a:rPr lang="ja-JP" altLang="en-US" dirty="0">
                <a:solidFill>
                  <a:srgbClr val="FF0000"/>
                </a:solidFill>
              </a:rPr>
              <a:t> ～ </a:t>
            </a:r>
            <a:r>
              <a:rPr kumimoji="1" lang="en-US" altLang="ja-JP" dirty="0">
                <a:solidFill>
                  <a:srgbClr val="FF0000"/>
                </a:solidFill>
              </a:rPr>
              <a:t>160[mm]</a:t>
            </a:r>
            <a:r>
              <a:rPr kumimoji="1" lang="ja-JP" altLang="en-US" dirty="0">
                <a:solidFill>
                  <a:srgbClr val="FF0000"/>
                </a:solidFill>
              </a:rPr>
              <a:t>となっているため原点から緑棒方向と赤矢印方向に基板を置くようにする．</a:t>
            </a:r>
            <a:endParaRPr kumimoji="1" lang="en-US" altLang="ja-JP" dirty="0">
              <a:solidFill>
                <a:srgbClr val="FF0000"/>
              </a:solidFill>
            </a:endParaRPr>
          </a:p>
          <a:p>
            <a:r>
              <a:rPr lang="ja-JP" altLang="en-US" dirty="0">
                <a:solidFill>
                  <a:srgbClr val="FF0000"/>
                </a:solidFill>
              </a:rPr>
              <a:t>また，</a:t>
            </a:r>
            <a:r>
              <a:rPr lang="en-US" altLang="ja-JP" dirty="0">
                <a:solidFill>
                  <a:srgbClr val="FF0000"/>
                </a:solidFill>
              </a:rPr>
              <a:t>z</a:t>
            </a:r>
            <a:r>
              <a:rPr lang="ja-JP" altLang="en-US" dirty="0">
                <a:solidFill>
                  <a:srgbClr val="FF0000"/>
                </a:solidFill>
              </a:rPr>
              <a:t>軸は素子を置く方を正にする．</a:t>
            </a:r>
            <a:endParaRPr kumimoji="1" lang="ja-JP" altLang="en-US" dirty="0">
              <a:solidFill>
                <a:srgbClr val="FF0000"/>
              </a:solidFill>
            </a:endParaRPr>
          </a:p>
        </p:txBody>
      </p:sp>
      <p:pic>
        <p:nvPicPr>
          <p:cNvPr id="13" name="図 12">
            <a:extLst>
              <a:ext uri="{FF2B5EF4-FFF2-40B4-BE49-F238E27FC236}">
                <a16:creationId xmlns:a16="http://schemas.microsoft.com/office/drawing/2014/main" id="{25C00A10-79C3-4AFC-9466-3A13CDDDEE21}"/>
              </a:ext>
            </a:extLst>
          </p:cNvPr>
          <p:cNvPicPr>
            <a:picLocks noChangeAspect="1"/>
          </p:cNvPicPr>
          <p:nvPr/>
        </p:nvPicPr>
        <p:blipFill>
          <a:blip r:embed="rId4"/>
          <a:stretch>
            <a:fillRect/>
          </a:stretch>
        </p:blipFill>
        <p:spPr>
          <a:xfrm>
            <a:off x="6559037" y="4170065"/>
            <a:ext cx="5325019" cy="2579140"/>
          </a:xfrm>
          <a:prstGeom prst="rect">
            <a:avLst/>
          </a:prstGeom>
        </p:spPr>
      </p:pic>
      <p:sp>
        <p:nvSpPr>
          <p:cNvPr id="14" name="矢印: 右 13">
            <a:extLst>
              <a:ext uri="{FF2B5EF4-FFF2-40B4-BE49-F238E27FC236}">
                <a16:creationId xmlns:a16="http://schemas.microsoft.com/office/drawing/2014/main" id="{678DFA04-FA32-4500-A8F4-36E52DE8A9D1}"/>
              </a:ext>
            </a:extLst>
          </p:cNvPr>
          <p:cNvSpPr/>
          <p:nvPr/>
        </p:nvSpPr>
        <p:spPr>
          <a:xfrm rot="5400000">
            <a:off x="8798968" y="3914443"/>
            <a:ext cx="486063" cy="23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52842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4BE07D-B102-46F6-8C0A-3245D9991FAF}"/>
              </a:ext>
            </a:extLst>
          </p:cNvPr>
          <p:cNvSpPr>
            <a:spLocks noGrp="1"/>
          </p:cNvSpPr>
          <p:nvPr>
            <p:ph type="title"/>
          </p:nvPr>
        </p:nvSpPr>
        <p:spPr/>
        <p:txBody>
          <a:bodyPr/>
          <a:lstStyle/>
          <a:p>
            <a:r>
              <a:rPr kumimoji="1" lang="ja-JP" altLang="en-US" dirty="0"/>
              <a:t>⑤</a:t>
            </a:r>
            <a:r>
              <a:rPr kumimoji="1" lang="en-US" altLang="ja-JP" dirty="0"/>
              <a:t>2D PCB</a:t>
            </a:r>
            <a:endParaRPr kumimoji="1" lang="ja-JP" altLang="en-US" dirty="0"/>
          </a:p>
        </p:txBody>
      </p:sp>
      <p:pic>
        <p:nvPicPr>
          <p:cNvPr id="5" name="図 4">
            <a:extLst>
              <a:ext uri="{FF2B5EF4-FFF2-40B4-BE49-F238E27FC236}">
                <a16:creationId xmlns:a16="http://schemas.microsoft.com/office/drawing/2014/main" id="{AF19CA87-44EF-4E91-AE71-A886F4BADFCA}"/>
              </a:ext>
            </a:extLst>
          </p:cNvPr>
          <p:cNvPicPr>
            <a:picLocks noChangeAspect="1"/>
          </p:cNvPicPr>
          <p:nvPr/>
        </p:nvPicPr>
        <p:blipFill>
          <a:blip r:embed="rId2"/>
          <a:stretch>
            <a:fillRect/>
          </a:stretch>
        </p:blipFill>
        <p:spPr>
          <a:xfrm>
            <a:off x="178376" y="2444620"/>
            <a:ext cx="5917624" cy="3250196"/>
          </a:xfrm>
          <a:prstGeom prst="rect">
            <a:avLst/>
          </a:prstGeom>
        </p:spPr>
      </p:pic>
      <p:sp>
        <p:nvSpPr>
          <p:cNvPr id="6" name="楕円 5">
            <a:extLst>
              <a:ext uri="{FF2B5EF4-FFF2-40B4-BE49-F238E27FC236}">
                <a16:creationId xmlns:a16="http://schemas.microsoft.com/office/drawing/2014/main" id="{9A2EF9E7-36F0-46FE-B95B-F18DB7E18A70}"/>
              </a:ext>
            </a:extLst>
          </p:cNvPr>
          <p:cNvSpPr/>
          <p:nvPr/>
        </p:nvSpPr>
        <p:spPr>
          <a:xfrm>
            <a:off x="951723" y="2534625"/>
            <a:ext cx="279918" cy="163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3A4ECC3-DC67-4CE8-BA26-3E883C03754D}"/>
              </a:ext>
            </a:extLst>
          </p:cNvPr>
          <p:cNvSpPr txBox="1"/>
          <p:nvPr/>
        </p:nvSpPr>
        <p:spPr>
          <a:xfrm>
            <a:off x="688910" y="1882988"/>
            <a:ext cx="4147371" cy="369332"/>
          </a:xfrm>
          <a:prstGeom prst="rect">
            <a:avLst/>
          </a:prstGeom>
          <a:noFill/>
        </p:spPr>
        <p:txBody>
          <a:bodyPr wrap="square" rtlCol="0">
            <a:spAutoFit/>
          </a:bodyPr>
          <a:lstStyle/>
          <a:p>
            <a:r>
              <a:rPr lang="en-US" altLang="ja-JP" dirty="0"/>
              <a:t>3D PCB</a:t>
            </a:r>
            <a:r>
              <a:rPr kumimoji="1" lang="ja-JP" altLang="en-US" dirty="0"/>
              <a:t>から作成</a:t>
            </a:r>
          </a:p>
        </p:txBody>
      </p:sp>
      <p:pic>
        <p:nvPicPr>
          <p:cNvPr id="10" name="図 9">
            <a:extLst>
              <a:ext uri="{FF2B5EF4-FFF2-40B4-BE49-F238E27FC236}">
                <a16:creationId xmlns:a16="http://schemas.microsoft.com/office/drawing/2014/main" id="{F20EBE60-BE59-42F7-BC1E-3DE8277375D0}"/>
              </a:ext>
            </a:extLst>
          </p:cNvPr>
          <p:cNvPicPr>
            <a:picLocks noChangeAspect="1"/>
          </p:cNvPicPr>
          <p:nvPr/>
        </p:nvPicPr>
        <p:blipFill>
          <a:blip r:embed="rId3"/>
          <a:stretch>
            <a:fillRect/>
          </a:stretch>
        </p:blipFill>
        <p:spPr>
          <a:xfrm>
            <a:off x="6223313" y="2296901"/>
            <a:ext cx="5948916" cy="3545633"/>
          </a:xfrm>
          <a:prstGeom prst="rect">
            <a:avLst/>
          </a:prstGeom>
        </p:spPr>
      </p:pic>
      <p:sp>
        <p:nvSpPr>
          <p:cNvPr id="7" name="矢印: 右 6">
            <a:extLst>
              <a:ext uri="{FF2B5EF4-FFF2-40B4-BE49-F238E27FC236}">
                <a16:creationId xmlns:a16="http://schemas.microsoft.com/office/drawing/2014/main" id="{729E9153-1866-4C32-B0FE-BCB398170D1B}"/>
              </a:ext>
            </a:extLst>
          </p:cNvPr>
          <p:cNvSpPr/>
          <p:nvPr/>
        </p:nvSpPr>
        <p:spPr>
          <a:xfrm rot="186624">
            <a:off x="1361621" y="2670946"/>
            <a:ext cx="5031054" cy="23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484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1DCD7D-44D7-465A-809B-49BCDAA8FAE1}"/>
              </a:ext>
            </a:extLst>
          </p:cNvPr>
          <p:cNvSpPr>
            <a:spLocks noGrp="1"/>
          </p:cNvSpPr>
          <p:nvPr>
            <p:ph type="title"/>
          </p:nvPr>
        </p:nvSpPr>
        <p:spPr/>
        <p:txBody>
          <a:bodyPr/>
          <a:lstStyle/>
          <a:p>
            <a:r>
              <a:rPr kumimoji="1" lang="ja-JP" altLang="en-US" dirty="0"/>
              <a:t>現在の繋がり方</a:t>
            </a:r>
          </a:p>
        </p:txBody>
      </p:sp>
      <p:sp>
        <p:nvSpPr>
          <p:cNvPr id="5" name="テキスト ボックス 4">
            <a:extLst>
              <a:ext uri="{FF2B5EF4-FFF2-40B4-BE49-F238E27FC236}">
                <a16:creationId xmlns:a16="http://schemas.microsoft.com/office/drawing/2014/main" id="{C252A630-D6B9-409B-BEF3-932B7F888340}"/>
              </a:ext>
            </a:extLst>
          </p:cNvPr>
          <p:cNvSpPr txBox="1"/>
          <p:nvPr/>
        </p:nvSpPr>
        <p:spPr>
          <a:xfrm>
            <a:off x="1838587" y="2455209"/>
            <a:ext cx="2623657" cy="369332"/>
          </a:xfrm>
          <a:prstGeom prst="rect">
            <a:avLst/>
          </a:prstGeom>
          <a:noFill/>
          <a:ln>
            <a:solidFill>
              <a:schemeClr val="tx1"/>
            </a:solidFill>
          </a:ln>
        </p:spPr>
        <p:txBody>
          <a:bodyPr wrap="square">
            <a:spAutoFit/>
          </a:bodyPr>
          <a:lstStyle/>
          <a:p>
            <a:pPr marL="0" indent="0">
              <a:buNone/>
            </a:pPr>
            <a:r>
              <a:rPr lang="ja-JP" altLang="en-US" dirty="0"/>
              <a:t>①基板外形のスケッチ</a:t>
            </a:r>
            <a:endParaRPr kumimoji="1" lang="ja-JP" altLang="en-US" dirty="0"/>
          </a:p>
        </p:txBody>
      </p:sp>
      <p:sp>
        <p:nvSpPr>
          <p:cNvPr id="6" name="テキスト ボックス 5">
            <a:extLst>
              <a:ext uri="{FF2B5EF4-FFF2-40B4-BE49-F238E27FC236}">
                <a16:creationId xmlns:a16="http://schemas.microsoft.com/office/drawing/2014/main" id="{FD118D0B-8C4D-47C6-9E2E-75B878A0646B}"/>
              </a:ext>
            </a:extLst>
          </p:cNvPr>
          <p:cNvSpPr txBox="1"/>
          <p:nvPr/>
        </p:nvSpPr>
        <p:spPr>
          <a:xfrm>
            <a:off x="7109669" y="3273730"/>
            <a:ext cx="3620549" cy="369332"/>
          </a:xfrm>
          <a:prstGeom prst="rect">
            <a:avLst/>
          </a:prstGeom>
          <a:noFill/>
          <a:ln>
            <a:solidFill>
              <a:schemeClr val="tx1"/>
            </a:solidFill>
          </a:ln>
        </p:spPr>
        <p:txBody>
          <a:bodyPr wrap="square">
            <a:spAutoFit/>
          </a:bodyPr>
          <a:lstStyle/>
          <a:p>
            <a:pPr marL="0" indent="0">
              <a:buNone/>
            </a:pPr>
            <a:r>
              <a:rPr lang="ja-JP" altLang="en-US" dirty="0"/>
              <a:t>②電子デザインのその他の設定</a:t>
            </a:r>
            <a:endParaRPr kumimoji="1" lang="ja-JP" altLang="en-US" dirty="0"/>
          </a:p>
        </p:txBody>
      </p:sp>
      <p:sp>
        <p:nvSpPr>
          <p:cNvPr id="7" name="テキスト ボックス 6">
            <a:extLst>
              <a:ext uri="{FF2B5EF4-FFF2-40B4-BE49-F238E27FC236}">
                <a16:creationId xmlns:a16="http://schemas.microsoft.com/office/drawing/2014/main" id="{C60B559E-F161-4E2E-9492-F018254348D3}"/>
              </a:ext>
            </a:extLst>
          </p:cNvPr>
          <p:cNvSpPr txBox="1"/>
          <p:nvPr/>
        </p:nvSpPr>
        <p:spPr>
          <a:xfrm>
            <a:off x="1838587" y="4109282"/>
            <a:ext cx="2623657" cy="369332"/>
          </a:xfrm>
          <a:prstGeom prst="rect">
            <a:avLst/>
          </a:prstGeom>
          <a:noFill/>
          <a:ln>
            <a:solidFill>
              <a:schemeClr val="tx1"/>
            </a:solidFill>
          </a:ln>
        </p:spPr>
        <p:txBody>
          <a:bodyPr wrap="square">
            <a:spAutoFit/>
          </a:bodyPr>
          <a:lstStyle/>
          <a:p>
            <a:pPr marL="0" indent="0">
              <a:buNone/>
            </a:pPr>
            <a:r>
              <a:rPr lang="ja-JP" altLang="en-US" dirty="0"/>
              <a:t>⑤</a:t>
            </a:r>
            <a:r>
              <a:rPr lang="en-US" altLang="ja-JP" dirty="0"/>
              <a:t>2D PCB</a:t>
            </a:r>
            <a:endParaRPr kumimoji="1" lang="ja-JP" altLang="en-US" dirty="0"/>
          </a:p>
        </p:txBody>
      </p:sp>
      <p:sp>
        <p:nvSpPr>
          <p:cNvPr id="8" name="テキスト ボックス 7">
            <a:extLst>
              <a:ext uri="{FF2B5EF4-FFF2-40B4-BE49-F238E27FC236}">
                <a16:creationId xmlns:a16="http://schemas.microsoft.com/office/drawing/2014/main" id="{AD670244-B1AC-4F7A-8384-C8CFF81778AD}"/>
              </a:ext>
            </a:extLst>
          </p:cNvPr>
          <p:cNvSpPr txBox="1"/>
          <p:nvPr/>
        </p:nvSpPr>
        <p:spPr>
          <a:xfrm>
            <a:off x="1838587" y="3273730"/>
            <a:ext cx="2623657" cy="369332"/>
          </a:xfrm>
          <a:prstGeom prst="rect">
            <a:avLst/>
          </a:prstGeom>
          <a:noFill/>
          <a:ln>
            <a:solidFill>
              <a:schemeClr val="tx1"/>
            </a:solidFill>
          </a:ln>
        </p:spPr>
        <p:txBody>
          <a:bodyPr wrap="square">
            <a:spAutoFit/>
          </a:bodyPr>
          <a:lstStyle/>
          <a:p>
            <a:pPr marL="0" indent="0">
              <a:buNone/>
            </a:pPr>
            <a:r>
              <a:rPr lang="ja-JP" altLang="en-US" dirty="0"/>
              <a:t>④</a:t>
            </a:r>
            <a:r>
              <a:rPr lang="en-US" altLang="ja-JP" dirty="0"/>
              <a:t>3D PCB</a:t>
            </a:r>
            <a:endParaRPr kumimoji="1" lang="ja-JP" altLang="en-US" dirty="0"/>
          </a:p>
        </p:txBody>
      </p:sp>
      <p:sp>
        <p:nvSpPr>
          <p:cNvPr id="9" name="テキスト ボックス 8">
            <a:extLst>
              <a:ext uri="{FF2B5EF4-FFF2-40B4-BE49-F238E27FC236}">
                <a16:creationId xmlns:a16="http://schemas.microsoft.com/office/drawing/2014/main" id="{A30AA2EB-BD27-4CD7-9024-8589DE2BEE53}"/>
              </a:ext>
            </a:extLst>
          </p:cNvPr>
          <p:cNvSpPr txBox="1"/>
          <p:nvPr/>
        </p:nvSpPr>
        <p:spPr>
          <a:xfrm>
            <a:off x="7608114" y="4123855"/>
            <a:ext cx="2623657" cy="369332"/>
          </a:xfrm>
          <a:prstGeom prst="rect">
            <a:avLst/>
          </a:prstGeom>
          <a:noFill/>
          <a:ln>
            <a:solidFill>
              <a:schemeClr val="tx1"/>
            </a:solidFill>
          </a:ln>
        </p:spPr>
        <p:txBody>
          <a:bodyPr wrap="square">
            <a:spAutoFit/>
          </a:bodyPr>
          <a:lstStyle/>
          <a:p>
            <a:pPr marL="0" indent="0">
              <a:buNone/>
            </a:pPr>
            <a:r>
              <a:rPr kumimoji="1" lang="ja-JP" altLang="en-US" dirty="0"/>
              <a:t>③回路図</a:t>
            </a:r>
          </a:p>
        </p:txBody>
      </p:sp>
      <p:sp>
        <p:nvSpPr>
          <p:cNvPr id="13" name="楕円 12">
            <a:extLst>
              <a:ext uri="{FF2B5EF4-FFF2-40B4-BE49-F238E27FC236}">
                <a16:creationId xmlns:a16="http://schemas.microsoft.com/office/drawing/2014/main" id="{FD0A660F-31E3-4E9B-8FAF-CE32CBAA8DC8}"/>
              </a:ext>
            </a:extLst>
          </p:cNvPr>
          <p:cNvSpPr/>
          <p:nvPr/>
        </p:nvSpPr>
        <p:spPr>
          <a:xfrm>
            <a:off x="1223918" y="2249515"/>
            <a:ext cx="3843907" cy="1617809"/>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1561912-A8F8-4385-B64F-D22FC9CA38DD}"/>
              </a:ext>
            </a:extLst>
          </p:cNvPr>
          <p:cNvSpPr/>
          <p:nvPr/>
        </p:nvSpPr>
        <p:spPr>
          <a:xfrm>
            <a:off x="1223918" y="3906200"/>
            <a:ext cx="3843908" cy="973122"/>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ACF2863-449B-484B-9A5E-7D9CAC66E233}"/>
              </a:ext>
            </a:extLst>
          </p:cNvPr>
          <p:cNvSpPr txBox="1"/>
          <p:nvPr/>
        </p:nvSpPr>
        <p:spPr>
          <a:xfrm>
            <a:off x="629175" y="2231667"/>
            <a:ext cx="1384183" cy="369332"/>
          </a:xfrm>
          <a:prstGeom prst="rect">
            <a:avLst/>
          </a:prstGeom>
          <a:noFill/>
        </p:spPr>
        <p:txBody>
          <a:bodyPr wrap="square" rtlCol="0">
            <a:spAutoFit/>
          </a:bodyPr>
          <a:lstStyle/>
          <a:p>
            <a:r>
              <a:rPr lang="ja-JP" altLang="en-US" dirty="0"/>
              <a:t>機械</a:t>
            </a:r>
            <a:r>
              <a:rPr lang="en-US" altLang="ja-JP" dirty="0"/>
              <a:t>CAD</a:t>
            </a:r>
            <a:endParaRPr kumimoji="1" lang="ja-JP" altLang="en-US" dirty="0"/>
          </a:p>
        </p:txBody>
      </p:sp>
      <p:sp>
        <p:nvSpPr>
          <p:cNvPr id="16" name="テキスト ボックス 15">
            <a:extLst>
              <a:ext uri="{FF2B5EF4-FFF2-40B4-BE49-F238E27FC236}">
                <a16:creationId xmlns:a16="http://schemas.microsoft.com/office/drawing/2014/main" id="{B4B917D7-A6BC-47A6-AA54-54AEC547A68D}"/>
              </a:ext>
            </a:extLst>
          </p:cNvPr>
          <p:cNvSpPr txBox="1"/>
          <p:nvPr/>
        </p:nvSpPr>
        <p:spPr>
          <a:xfrm>
            <a:off x="439635" y="3846856"/>
            <a:ext cx="1384183" cy="646331"/>
          </a:xfrm>
          <a:prstGeom prst="rect">
            <a:avLst/>
          </a:prstGeom>
          <a:noFill/>
        </p:spPr>
        <p:txBody>
          <a:bodyPr wrap="square" rtlCol="0">
            <a:spAutoFit/>
          </a:bodyPr>
          <a:lstStyle/>
          <a:p>
            <a:r>
              <a:rPr lang="ja-JP" altLang="en-US" dirty="0"/>
              <a:t>回路</a:t>
            </a:r>
            <a:r>
              <a:rPr lang="en-US" altLang="ja-JP" dirty="0"/>
              <a:t>CAD</a:t>
            </a:r>
            <a:r>
              <a:rPr lang="ja-JP" altLang="en-US" dirty="0"/>
              <a:t>の</a:t>
            </a:r>
            <a:r>
              <a:rPr lang="en-US" altLang="ja-JP" dirty="0"/>
              <a:t>Board</a:t>
            </a:r>
            <a:endParaRPr kumimoji="1" lang="ja-JP" altLang="en-US" dirty="0"/>
          </a:p>
        </p:txBody>
      </p:sp>
      <p:sp>
        <p:nvSpPr>
          <p:cNvPr id="17" name="楕円 16">
            <a:extLst>
              <a:ext uri="{FF2B5EF4-FFF2-40B4-BE49-F238E27FC236}">
                <a16:creationId xmlns:a16="http://schemas.microsoft.com/office/drawing/2014/main" id="{8B826465-00CE-4B9C-B2EC-51EE5CDFAF5A}"/>
              </a:ext>
            </a:extLst>
          </p:cNvPr>
          <p:cNvSpPr/>
          <p:nvPr/>
        </p:nvSpPr>
        <p:spPr>
          <a:xfrm>
            <a:off x="6679555" y="2824541"/>
            <a:ext cx="4245881" cy="1936063"/>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9FBCA6B-B0AD-49B4-9BF2-FC468920E949}"/>
              </a:ext>
            </a:extLst>
          </p:cNvPr>
          <p:cNvSpPr txBox="1"/>
          <p:nvPr/>
        </p:nvSpPr>
        <p:spPr>
          <a:xfrm>
            <a:off x="6417577" y="2423215"/>
            <a:ext cx="1384183" cy="646331"/>
          </a:xfrm>
          <a:prstGeom prst="rect">
            <a:avLst/>
          </a:prstGeom>
          <a:noFill/>
        </p:spPr>
        <p:txBody>
          <a:bodyPr wrap="square" rtlCol="0">
            <a:spAutoFit/>
          </a:bodyPr>
          <a:lstStyle/>
          <a:p>
            <a:r>
              <a:rPr lang="ja-JP" altLang="en-US" dirty="0"/>
              <a:t>回路</a:t>
            </a:r>
            <a:r>
              <a:rPr lang="en-US" altLang="ja-JP" dirty="0"/>
              <a:t>CAD</a:t>
            </a:r>
            <a:r>
              <a:rPr lang="ja-JP" altLang="en-US" dirty="0"/>
              <a:t>の</a:t>
            </a:r>
            <a:r>
              <a:rPr lang="en-US" altLang="ja-JP" dirty="0"/>
              <a:t>Schematic</a:t>
            </a:r>
            <a:endParaRPr kumimoji="1" lang="ja-JP" altLang="en-US" dirty="0"/>
          </a:p>
        </p:txBody>
      </p:sp>
      <p:sp>
        <p:nvSpPr>
          <p:cNvPr id="19" name="矢印: 左右 18">
            <a:extLst>
              <a:ext uri="{FF2B5EF4-FFF2-40B4-BE49-F238E27FC236}">
                <a16:creationId xmlns:a16="http://schemas.microsoft.com/office/drawing/2014/main" id="{D510F3F9-A268-43C6-82BE-BF0C20D820AC}"/>
              </a:ext>
            </a:extLst>
          </p:cNvPr>
          <p:cNvSpPr/>
          <p:nvPr/>
        </p:nvSpPr>
        <p:spPr>
          <a:xfrm rot="20959138">
            <a:off x="5200289" y="4035940"/>
            <a:ext cx="1266564" cy="328143"/>
          </a:xfrm>
          <a:prstGeom prst="leftRightArrow">
            <a:avLst/>
          </a:prstGeom>
          <a:noFill/>
          <a:ln w="190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624A5234-DA55-4D4D-9CDD-C3C5EC45C4AE}"/>
              </a:ext>
            </a:extLst>
          </p:cNvPr>
          <p:cNvSpPr txBox="1"/>
          <p:nvPr/>
        </p:nvSpPr>
        <p:spPr>
          <a:xfrm>
            <a:off x="5067825" y="4640959"/>
            <a:ext cx="2255938" cy="369332"/>
          </a:xfrm>
          <a:prstGeom prst="rect">
            <a:avLst/>
          </a:prstGeom>
          <a:noFill/>
        </p:spPr>
        <p:txBody>
          <a:bodyPr wrap="square" rtlCol="0">
            <a:spAutoFit/>
          </a:bodyPr>
          <a:lstStyle/>
          <a:p>
            <a:r>
              <a:rPr kumimoji="1" lang="ja-JP" altLang="en-US" dirty="0"/>
              <a:t>ここの同期がない</a:t>
            </a:r>
          </a:p>
        </p:txBody>
      </p:sp>
      <p:sp>
        <p:nvSpPr>
          <p:cNvPr id="21" name="矢印: 左右 20">
            <a:extLst>
              <a:ext uri="{FF2B5EF4-FFF2-40B4-BE49-F238E27FC236}">
                <a16:creationId xmlns:a16="http://schemas.microsoft.com/office/drawing/2014/main" id="{1192B170-3F23-4C34-BA12-86530B3314F8}"/>
              </a:ext>
            </a:extLst>
          </p:cNvPr>
          <p:cNvSpPr/>
          <p:nvPr/>
        </p:nvSpPr>
        <p:spPr>
          <a:xfrm rot="16200000">
            <a:off x="2943568" y="2912461"/>
            <a:ext cx="417994" cy="2482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左右 21">
            <a:extLst>
              <a:ext uri="{FF2B5EF4-FFF2-40B4-BE49-F238E27FC236}">
                <a16:creationId xmlns:a16="http://schemas.microsoft.com/office/drawing/2014/main" id="{A2DC3A1C-248B-44E5-B0AB-C5AB8312111E}"/>
              </a:ext>
            </a:extLst>
          </p:cNvPr>
          <p:cNvSpPr/>
          <p:nvPr/>
        </p:nvSpPr>
        <p:spPr>
          <a:xfrm rot="16200000">
            <a:off x="2933340" y="3751010"/>
            <a:ext cx="417994" cy="2482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左右 22">
            <a:extLst>
              <a:ext uri="{FF2B5EF4-FFF2-40B4-BE49-F238E27FC236}">
                <a16:creationId xmlns:a16="http://schemas.microsoft.com/office/drawing/2014/main" id="{FDD164B2-62D9-4C9F-B9F6-F9858A424E92}"/>
              </a:ext>
            </a:extLst>
          </p:cNvPr>
          <p:cNvSpPr/>
          <p:nvPr/>
        </p:nvSpPr>
        <p:spPr>
          <a:xfrm rot="16200000">
            <a:off x="8710945" y="3751010"/>
            <a:ext cx="417994" cy="2482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19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E60F9-0BC0-4803-8890-F3584C1A169A}"/>
              </a:ext>
            </a:extLst>
          </p:cNvPr>
          <p:cNvSpPr>
            <a:spLocks noGrp="1"/>
          </p:cNvSpPr>
          <p:nvPr>
            <p:ph type="title"/>
          </p:nvPr>
        </p:nvSpPr>
        <p:spPr/>
        <p:txBody>
          <a:bodyPr/>
          <a:lstStyle/>
          <a:p>
            <a:r>
              <a:rPr kumimoji="1" lang="en-US" altLang="ja-JP" dirty="0"/>
              <a:t>PCB</a:t>
            </a:r>
            <a:r>
              <a:rPr kumimoji="1" lang="ja-JP" altLang="en-US" dirty="0"/>
              <a:t>とデザインの同期</a:t>
            </a:r>
          </a:p>
        </p:txBody>
      </p:sp>
      <p:pic>
        <p:nvPicPr>
          <p:cNvPr id="5" name="図 4">
            <a:extLst>
              <a:ext uri="{FF2B5EF4-FFF2-40B4-BE49-F238E27FC236}">
                <a16:creationId xmlns:a16="http://schemas.microsoft.com/office/drawing/2014/main" id="{8F814748-2469-48AA-802E-0B688AB9D56A}"/>
              </a:ext>
            </a:extLst>
          </p:cNvPr>
          <p:cNvPicPr>
            <a:picLocks noChangeAspect="1"/>
          </p:cNvPicPr>
          <p:nvPr/>
        </p:nvPicPr>
        <p:blipFill>
          <a:blip r:embed="rId2"/>
          <a:stretch>
            <a:fillRect/>
          </a:stretch>
        </p:blipFill>
        <p:spPr>
          <a:xfrm>
            <a:off x="240713" y="2267338"/>
            <a:ext cx="5510055" cy="3222657"/>
          </a:xfrm>
          <a:prstGeom prst="rect">
            <a:avLst/>
          </a:prstGeom>
        </p:spPr>
      </p:pic>
      <p:sp>
        <p:nvSpPr>
          <p:cNvPr id="6" name="楕円 5">
            <a:extLst>
              <a:ext uri="{FF2B5EF4-FFF2-40B4-BE49-F238E27FC236}">
                <a16:creationId xmlns:a16="http://schemas.microsoft.com/office/drawing/2014/main" id="{166394DC-E604-49FF-A4DB-A6F24FE57623}"/>
              </a:ext>
            </a:extLst>
          </p:cNvPr>
          <p:cNvSpPr/>
          <p:nvPr/>
        </p:nvSpPr>
        <p:spPr>
          <a:xfrm>
            <a:off x="698241" y="2469312"/>
            <a:ext cx="268393" cy="1619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0B944ADD-B7B3-49CE-97FE-8143FB9CD42D}"/>
              </a:ext>
            </a:extLst>
          </p:cNvPr>
          <p:cNvSpPr/>
          <p:nvPr/>
        </p:nvSpPr>
        <p:spPr>
          <a:xfrm rot="367165">
            <a:off x="1027055" y="2777867"/>
            <a:ext cx="5801491" cy="23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94ACB9F4-894C-42B4-BDC0-B5B42955C7FC}"/>
              </a:ext>
            </a:extLst>
          </p:cNvPr>
          <p:cNvPicPr>
            <a:picLocks noChangeAspect="1"/>
          </p:cNvPicPr>
          <p:nvPr/>
        </p:nvPicPr>
        <p:blipFill>
          <a:blip r:embed="rId3"/>
          <a:stretch>
            <a:fillRect/>
          </a:stretch>
        </p:blipFill>
        <p:spPr>
          <a:xfrm>
            <a:off x="7124240" y="2267338"/>
            <a:ext cx="4036696" cy="2836151"/>
          </a:xfrm>
          <a:prstGeom prst="rect">
            <a:avLst/>
          </a:prstGeom>
        </p:spPr>
      </p:pic>
      <p:sp>
        <p:nvSpPr>
          <p:cNvPr id="10" name="テキスト ボックス 9">
            <a:extLst>
              <a:ext uri="{FF2B5EF4-FFF2-40B4-BE49-F238E27FC236}">
                <a16:creationId xmlns:a16="http://schemas.microsoft.com/office/drawing/2014/main" id="{E2B0E3C8-E1BD-48E7-A567-1F2A7A25EB97}"/>
              </a:ext>
            </a:extLst>
          </p:cNvPr>
          <p:cNvSpPr txBox="1"/>
          <p:nvPr/>
        </p:nvSpPr>
        <p:spPr>
          <a:xfrm>
            <a:off x="7735078" y="1729242"/>
            <a:ext cx="2609748" cy="369332"/>
          </a:xfrm>
          <a:prstGeom prst="rect">
            <a:avLst/>
          </a:prstGeom>
          <a:noFill/>
        </p:spPr>
        <p:txBody>
          <a:bodyPr wrap="square" rtlCol="0">
            <a:spAutoFit/>
          </a:bodyPr>
          <a:lstStyle/>
          <a:p>
            <a:r>
              <a:rPr kumimoji="1" lang="ja-JP" altLang="en-US" dirty="0"/>
              <a:t>作った</a:t>
            </a:r>
            <a:r>
              <a:rPr lang="en-US" altLang="ja-JP" dirty="0"/>
              <a:t>2</a:t>
            </a:r>
            <a:r>
              <a:rPr kumimoji="1" lang="en-US" altLang="ja-JP" dirty="0"/>
              <a:t>D PCB</a:t>
            </a:r>
            <a:r>
              <a:rPr kumimoji="1" lang="ja-JP" altLang="en-US" dirty="0"/>
              <a:t>を選択</a:t>
            </a:r>
          </a:p>
        </p:txBody>
      </p:sp>
    </p:spTree>
    <p:extLst>
      <p:ext uri="{BB962C8B-B14F-4D97-AF65-F5344CB8AC3E}">
        <p14:creationId xmlns:p14="http://schemas.microsoft.com/office/powerpoint/2010/main" val="297789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1DCD7D-44D7-465A-809B-49BCDAA8FAE1}"/>
              </a:ext>
            </a:extLst>
          </p:cNvPr>
          <p:cNvSpPr>
            <a:spLocks noGrp="1"/>
          </p:cNvSpPr>
          <p:nvPr>
            <p:ph type="title"/>
          </p:nvPr>
        </p:nvSpPr>
        <p:spPr/>
        <p:txBody>
          <a:bodyPr/>
          <a:lstStyle/>
          <a:p>
            <a:r>
              <a:rPr kumimoji="1" lang="ja-JP" altLang="en-US" dirty="0"/>
              <a:t>現在の繋がり方２</a:t>
            </a:r>
          </a:p>
        </p:txBody>
      </p:sp>
      <p:sp>
        <p:nvSpPr>
          <p:cNvPr id="5" name="テキスト ボックス 4">
            <a:extLst>
              <a:ext uri="{FF2B5EF4-FFF2-40B4-BE49-F238E27FC236}">
                <a16:creationId xmlns:a16="http://schemas.microsoft.com/office/drawing/2014/main" id="{C252A630-D6B9-409B-BEF3-932B7F888340}"/>
              </a:ext>
            </a:extLst>
          </p:cNvPr>
          <p:cNvSpPr txBox="1"/>
          <p:nvPr/>
        </p:nvSpPr>
        <p:spPr>
          <a:xfrm>
            <a:off x="1838587" y="2455209"/>
            <a:ext cx="2623657" cy="369332"/>
          </a:xfrm>
          <a:prstGeom prst="rect">
            <a:avLst/>
          </a:prstGeom>
          <a:noFill/>
          <a:ln>
            <a:solidFill>
              <a:schemeClr val="tx1"/>
            </a:solidFill>
          </a:ln>
        </p:spPr>
        <p:txBody>
          <a:bodyPr wrap="square">
            <a:spAutoFit/>
          </a:bodyPr>
          <a:lstStyle/>
          <a:p>
            <a:pPr marL="0" indent="0">
              <a:buNone/>
            </a:pPr>
            <a:r>
              <a:rPr lang="ja-JP" altLang="en-US" dirty="0"/>
              <a:t>①基板外形のスケッチ</a:t>
            </a:r>
            <a:endParaRPr kumimoji="1" lang="ja-JP" altLang="en-US" dirty="0"/>
          </a:p>
        </p:txBody>
      </p:sp>
      <p:sp>
        <p:nvSpPr>
          <p:cNvPr id="6" name="テキスト ボックス 5">
            <a:extLst>
              <a:ext uri="{FF2B5EF4-FFF2-40B4-BE49-F238E27FC236}">
                <a16:creationId xmlns:a16="http://schemas.microsoft.com/office/drawing/2014/main" id="{FD118D0B-8C4D-47C6-9E2E-75B878A0646B}"/>
              </a:ext>
            </a:extLst>
          </p:cNvPr>
          <p:cNvSpPr txBox="1"/>
          <p:nvPr/>
        </p:nvSpPr>
        <p:spPr>
          <a:xfrm>
            <a:off x="7109669" y="3273730"/>
            <a:ext cx="3620549" cy="369332"/>
          </a:xfrm>
          <a:prstGeom prst="rect">
            <a:avLst/>
          </a:prstGeom>
          <a:noFill/>
          <a:ln>
            <a:solidFill>
              <a:schemeClr val="tx1"/>
            </a:solidFill>
          </a:ln>
        </p:spPr>
        <p:txBody>
          <a:bodyPr wrap="square">
            <a:spAutoFit/>
          </a:bodyPr>
          <a:lstStyle/>
          <a:p>
            <a:pPr marL="0" indent="0">
              <a:buNone/>
            </a:pPr>
            <a:r>
              <a:rPr lang="ja-JP" altLang="en-US" dirty="0"/>
              <a:t>②電子デザインのその他の設定</a:t>
            </a:r>
            <a:endParaRPr kumimoji="1" lang="ja-JP" altLang="en-US" dirty="0"/>
          </a:p>
        </p:txBody>
      </p:sp>
      <p:sp>
        <p:nvSpPr>
          <p:cNvPr id="7" name="テキスト ボックス 6">
            <a:extLst>
              <a:ext uri="{FF2B5EF4-FFF2-40B4-BE49-F238E27FC236}">
                <a16:creationId xmlns:a16="http://schemas.microsoft.com/office/drawing/2014/main" id="{C60B559E-F161-4E2E-9492-F018254348D3}"/>
              </a:ext>
            </a:extLst>
          </p:cNvPr>
          <p:cNvSpPr txBox="1"/>
          <p:nvPr/>
        </p:nvSpPr>
        <p:spPr>
          <a:xfrm>
            <a:off x="1838587" y="4109282"/>
            <a:ext cx="2623657" cy="369332"/>
          </a:xfrm>
          <a:prstGeom prst="rect">
            <a:avLst/>
          </a:prstGeom>
          <a:noFill/>
          <a:ln>
            <a:solidFill>
              <a:schemeClr val="tx1"/>
            </a:solidFill>
          </a:ln>
        </p:spPr>
        <p:txBody>
          <a:bodyPr wrap="square">
            <a:spAutoFit/>
          </a:bodyPr>
          <a:lstStyle/>
          <a:p>
            <a:pPr marL="0" indent="0">
              <a:buNone/>
            </a:pPr>
            <a:r>
              <a:rPr lang="ja-JP" altLang="en-US" dirty="0"/>
              <a:t>⑤</a:t>
            </a:r>
            <a:r>
              <a:rPr lang="en-US" altLang="ja-JP" dirty="0"/>
              <a:t>2D PCB</a:t>
            </a:r>
            <a:endParaRPr kumimoji="1" lang="ja-JP" altLang="en-US" dirty="0"/>
          </a:p>
        </p:txBody>
      </p:sp>
      <p:sp>
        <p:nvSpPr>
          <p:cNvPr id="8" name="テキスト ボックス 7">
            <a:extLst>
              <a:ext uri="{FF2B5EF4-FFF2-40B4-BE49-F238E27FC236}">
                <a16:creationId xmlns:a16="http://schemas.microsoft.com/office/drawing/2014/main" id="{AD670244-B1AC-4F7A-8384-C8CFF81778AD}"/>
              </a:ext>
            </a:extLst>
          </p:cNvPr>
          <p:cNvSpPr txBox="1"/>
          <p:nvPr/>
        </p:nvSpPr>
        <p:spPr>
          <a:xfrm>
            <a:off x="1838587" y="3273730"/>
            <a:ext cx="2623657" cy="369332"/>
          </a:xfrm>
          <a:prstGeom prst="rect">
            <a:avLst/>
          </a:prstGeom>
          <a:noFill/>
          <a:ln>
            <a:solidFill>
              <a:schemeClr val="tx1"/>
            </a:solidFill>
          </a:ln>
        </p:spPr>
        <p:txBody>
          <a:bodyPr wrap="square">
            <a:spAutoFit/>
          </a:bodyPr>
          <a:lstStyle/>
          <a:p>
            <a:pPr marL="0" indent="0">
              <a:buNone/>
            </a:pPr>
            <a:r>
              <a:rPr lang="ja-JP" altLang="en-US" dirty="0"/>
              <a:t>④</a:t>
            </a:r>
            <a:r>
              <a:rPr lang="en-US" altLang="ja-JP" dirty="0"/>
              <a:t>3D PCB</a:t>
            </a:r>
            <a:endParaRPr kumimoji="1" lang="ja-JP" altLang="en-US" dirty="0"/>
          </a:p>
        </p:txBody>
      </p:sp>
      <p:sp>
        <p:nvSpPr>
          <p:cNvPr id="9" name="テキスト ボックス 8">
            <a:extLst>
              <a:ext uri="{FF2B5EF4-FFF2-40B4-BE49-F238E27FC236}">
                <a16:creationId xmlns:a16="http://schemas.microsoft.com/office/drawing/2014/main" id="{A30AA2EB-BD27-4CD7-9024-8589DE2BEE53}"/>
              </a:ext>
            </a:extLst>
          </p:cNvPr>
          <p:cNvSpPr txBox="1"/>
          <p:nvPr/>
        </p:nvSpPr>
        <p:spPr>
          <a:xfrm>
            <a:off x="7608114" y="4123855"/>
            <a:ext cx="2623657" cy="369332"/>
          </a:xfrm>
          <a:prstGeom prst="rect">
            <a:avLst/>
          </a:prstGeom>
          <a:noFill/>
          <a:ln>
            <a:solidFill>
              <a:schemeClr val="tx1"/>
            </a:solidFill>
          </a:ln>
        </p:spPr>
        <p:txBody>
          <a:bodyPr wrap="square">
            <a:spAutoFit/>
          </a:bodyPr>
          <a:lstStyle/>
          <a:p>
            <a:pPr marL="0" indent="0">
              <a:buNone/>
            </a:pPr>
            <a:r>
              <a:rPr kumimoji="1" lang="ja-JP" altLang="en-US" dirty="0"/>
              <a:t>③回路図</a:t>
            </a:r>
          </a:p>
        </p:txBody>
      </p:sp>
      <p:sp>
        <p:nvSpPr>
          <p:cNvPr id="13" name="楕円 12">
            <a:extLst>
              <a:ext uri="{FF2B5EF4-FFF2-40B4-BE49-F238E27FC236}">
                <a16:creationId xmlns:a16="http://schemas.microsoft.com/office/drawing/2014/main" id="{FD0A660F-31E3-4E9B-8FAF-CE32CBAA8DC8}"/>
              </a:ext>
            </a:extLst>
          </p:cNvPr>
          <p:cNvSpPr/>
          <p:nvPr/>
        </p:nvSpPr>
        <p:spPr>
          <a:xfrm>
            <a:off x="1223918" y="2249515"/>
            <a:ext cx="3843907" cy="1617809"/>
          </a:xfrm>
          <a:prstGeom prst="ellipse">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1561912-A8F8-4385-B64F-D22FC9CA38DD}"/>
              </a:ext>
            </a:extLst>
          </p:cNvPr>
          <p:cNvSpPr/>
          <p:nvPr/>
        </p:nvSpPr>
        <p:spPr>
          <a:xfrm>
            <a:off x="1223918" y="3906200"/>
            <a:ext cx="3843908" cy="973122"/>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ACF2863-449B-484B-9A5E-7D9CAC66E233}"/>
              </a:ext>
            </a:extLst>
          </p:cNvPr>
          <p:cNvSpPr txBox="1"/>
          <p:nvPr/>
        </p:nvSpPr>
        <p:spPr>
          <a:xfrm>
            <a:off x="629175" y="2231667"/>
            <a:ext cx="1384183" cy="369332"/>
          </a:xfrm>
          <a:prstGeom prst="rect">
            <a:avLst/>
          </a:prstGeom>
          <a:noFill/>
        </p:spPr>
        <p:txBody>
          <a:bodyPr wrap="square" rtlCol="0">
            <a:spAutoFit/>
          </a:bodyPr>
          <a:lstStyle/>
          <a:p>
            <a:r>
              <a:rPr lang="ja-JP" altLang="en-US" dirty="0"/>
              <a:t>機械</a:t>
            </a:r>
            <a:r>
              <a:rPr lang="en-US" altLang="ja-JP" dirty="0"/>
              <a:t>CAD</a:t>
            </a:r>
            <a:endParaRPr kumimoji="1" lang="ja-JP" altLang="en-US" dirty="0"/>
          </a:p>
        </p:txBody>
      </p:sp>
      <p:sp>
        <p:nvSpPr>
          <p:cNvPr id="16" name="テキスト ボックス 15">
            <a:extLst>
              <a:ext uri="{FF2B5EF4-FFF2-40B4-BE49-F238E27FC236}">
                <a16:creationId xmlns:a16="http://schemas.microsoft.com/office/drawing/2014/main" id="{B4B917D7-A6BC-47A6-AA54-54AEC547A68D}"/>
              </a:ext>
            </a:extLst>
          </p:cNvPr>
          <p:cNvSpPr txBox="1"/>
          <p:nvPr/>
        </p:nvSpPr>
        <p:spPr>
          <a:xfrm>
            <a:off x="439635" y="3846856"/>
            <a:ext cx="1384183" cy="646331"/>
          </a:xfrm>
          <a:prstGeom prst="rect">
            <a:avLst/>
          </a:prstGeom>
          <a:noFill/>
        </p:spPr>
        <p:txBody>
          <a:bodyPr wrap="square" rtlCol="0">
            <a:spAutoFit/>
          </a:bodyPr>
          <a:lstStyle/>
          <a:p>
            <a:r>
              <a:rPr lang="ja-JP" altLang="en-US" dirty="0"/>
              <a:t>回路</a:t>
            </a:r>
            <a:r>
              <a:rPr lang="en-US" altLang="ja-JP" dirty="0"/>
              <a:t>CAD</a:t>
            </a:r>
            <a:r>
              <a:rPr lang="ja-JP" altLang="en-US" dirty="0"/>
              <a:t>の</a:t>
            </a:r>
            <a:r>
              <a:rPr lang="en-US" altLang="ja-JP" dirty="0"/>
              <a:t>Board</a:t>
            </a:r>
            <a:endParaRPr kumimoji="1" lang="ja-JP" altLang="en-US" dirty="0"/>
          </a:p>
        </p:txBody>
      </p:sp>
      <p:sp>
        <p:nvSpPr>
          <p:cNvPr id="17" name="楕円 16">
            <a:extLst>
              <a:ext uri="{FF2B5EF4-FFF2-40B4-BE49-F238E27FC236}">
                <a16:creationId xmlns:a16="http://schemas.microsoft.com/office/drawing/2014/main" id="{8B826465-00CE-4B9C-B2EC-51EE5CDFAF5A}"/>
              </a:ext>
            </a:extLst>
          </p:cNvPr>
          <p:cNvSpPr/>
          <p:nvPr/>
        </p:nvSpPr>
        <p:spPr>
          <a:xfrm>
            <a:off x="6679555" y="2824541"/>
            <a:ext cx="4245881" cy="1936063"/>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9FBCA6B-B0AD-49B4-9BF2-FC468920E949}"/>
              </a:ext>
            </a:extLst>
          </p:cNvPr>
          <p:cNvSpPr txBox="1"/>
          <p:nvPr/>
        </p:nvSpPr>
        <p:spPr>
          <a:xfrm>
            <a:off x="6417577" y="2423215"/>
            <a:ext cx="1384183" cy="646331"/>
          </a:xfrm>
          <a:prstGeom prst="rect">
            <a:avLst/>
          </a:prstGeom>
          <a:noFill/>
        </p:spPr>
        <p:txBody>
          <a:bodyPr wrap="square" rtlCol="0">
            <a:spAutoFit/>
          </a:bodyPr>
          <a:lstStyle/>
          <a:p>
            <a:r>
              <a:rPr lang="ja-JP" altLang="en-US" dirty="0"/>
              <a:t>回路</a:t>
            </a:r>
            <a:r>
              <a:rPr lang="en-US" altLang="ja-JP" dirty="0"/>
              <a:t>CAD</a:t>
            </a:r>
            <a:r>
              <a:rPr lang="ja-JP" altLang="en-US" dirty="0"/>
              <a:t>の</a:t>
            </a:r>
            <a:r>
              <a:rPr lang="en-US" altLang="ja-JP" dirty="0"/>
              <a:t>Schematic</a:t>
            </a:r>
            <a:endParaRPr kumimoji="1" lang="ja-JP" altLang="en-US" dirty="0"/>
          </a:p>
        </p:txBody>
      </p:sp>
      <p:sp>
        <p:nvSpPr>
          <p:cNvPr id="19" name="矢印: 左右 18">
            <a:extLst>
              <a:ext uri="{FF2B5EF4-FFF2-40B4-BE49-F238E27FC236}">
                <a16:creationId xmlns:a16="http://schemas.microsoft.com/office/drawing/2014/main" id="{D510F3F9-A268-43C6-82BE-BF0C20D820AC}"/>
              </a:ext>
            </a:extLst>
          </p:cNvPr>
          <p:cNvSpPr/>
          <p:nvPr/>
        </p:nvSpPr>
        <p:spPr>
          <a:xfrm rot="20959138">
            <a:off x="4565530" y="3691956"/>
            <a:ext cx="2515112" cy="328143"/>
          </a:xfrm>
          <a:prstGeom prst="leftRightArrow">
            <a:avLst/>
          </a:prstGeom>
          <a:solidFill>
            <a:srgbClr val="0070C0"/>
          </a:solidFill>
          <a:ln w="1905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左右 20">
            <a:extLst>
              <a:ext uri="{FF2B5EF4-FFF2-40B4-BE49-F238E27FC236}">
                <a16:creationId xmlns:a16="http://schemas.microsoft.com/office/drawing/2014/main" id="{1192B170-3F23-4C34-BA12-86530B3314F8}"/>
              </a:ext>
            </a:extLst>
          </p:cNvPr>
          <p:cNvSpPr/>
          <p:nvPr/>
        </p:nvSpPr>
        <p:spPr>
          <a:xfrm rot="16200000">
            <a:off x="2943568" y="2912461"/>
            <a:ext cx="417994" cy="2482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左右 21">
            <a:extLst>
              <a:ext uri="{FF2B5EF4-FFF2-40B4-BE49-F238E27FC236}">
                <a16:creationId xmlns:a16="http://schemas.microsoft.com/office/drawing/2014/main" id="{A2DC3A1C-248B-44E5-B0AB-C5AB8312111E}"/>
              </a:ext>
            </a:extLst>
          </p:cNvPr>
          <p:cNvSpPr/>
          <p:nvPr/>
        </p:nvSpPr>
        <p:spPr>
          <a:xfrm rot="16200000">
            <a:off x="2933340" y="3751010"/>
            <a:ext cx="417994" cy="2482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左右 22">
            <a:extLst>
              <a:ext uri="{FF2B5EF4-FFF2-40B4-BE49-F238E27FC236}">
                <a16:creationId xmlns:a16="http://schemas.microsoft.com/office/drawing/2014/main" id="{FDD164B2-62D9-4C9F-B9F6-F9858A424E92}"/>
              </a:ext>
            </a:extLst>
          </p:cNvPr>
          <p:cNvSpPr/>
          <p:nvPr/>
        </p:nvSpPr>
        <p:spPr>
          <a:xfrm rot="16200000">
            <a:off x="8710945" y="3751010"/>
            <a:ext cx="417994" cy="2482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34450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889C43-6001-4BC1-8593-B6A2F473C7AF}"/>
              </a:ext>
            </a:extLst>
          </p:cNvPr>
          <p:cNvSpPr>
            <a:spLocks noGrp="1"/>
          </p:cNvSpPr>
          <p:nvPr>
            <p:ph type="title"/>
          </p:nvPr>
        </p:nvSpPr>
        <p:spPr/>
        <p:txBody>
          <a:bodyPr/>
          <a:lstStyle/>
          <a:p>
            <a:r>
              <a:rPr kumimoji="1" lang="ja-JP" altLang="en-US" dirty="0"/>
              <a:t>再同期や更新</a:t>
            </a:r>
          </a:p>
        </p:txBody>
      </p:sp>
      <p:sp>
        <p:nvSpPr>
          <p:cNvPr id="3" name="コンテンツ プレースホルダー 2">
            <a:extLst>
              <a:ext uri="{FF2B5EF4-FFF2-40B4-BE49-F238E27FC236}">
                <a16:creationId xmlns:a16="http://schemas.microsoft.com/office/drawing/2014/main" id="{ECB402D3-E661-4C79-A5B8-55EFF54FA8FE}"/>
              </a:ext>
            </a:extLst>
          </p:cNvPr>
          <p:cNvSpPr>
            <a:spLocks noGrp="1"/>
          </p:cNvSpPr>
          <p:nvPr>
            <p:ph idx="1"/>
          </p:nvPr>
        </p:nvSpPr>
        <p:spPr/>
        <p:txBody>
          <a:bodyPr/>
          <a:lstStyle/>
          <a:p>
            <a:r>
              <a:rPr kumimoji="1" lang="en-US" altLang="ja-JP" dirty="0"/>
              <a:t>Push</a:t>
            </a:r>
            <a:r>
              <a:rPr kumimoji="1" lang="ja-JP" altLang="en-US" dirty="0"/>
              <a:t>すれば更新できる</a:t>
            </a:r>
            <a:endParaRPr kumimoji="1" lang="en-US" altLang="ja-JP" dirty="0"/>
          </a:p>
          <a:p>
            <a:r>
              <a:rPr lang="en-US" altLang="ja-JP" dirty="0"/>
              <a:t>Pull</a:t>
            </a:r>
            <a:r>
              <a:rPr lang="ja-JP" altLang="en-US" dirty="0"/>
              <a:t>すれば更新される</a:t>
            </a:r>
            <a:endParaRPr lang="en-US" altLang="ja-JP" dirty="0"/>
          </a:p>
          <a:p>
            <a:endParaRPr kumimoji="1" lang="ja-JP" altLang="en-US" dirty="0"/>
          </a:p>
        </p:txBody>
      </p:sp>
    </p:spTree>
    <p:extLst>
      <p:ext uri="{BB962C8B-B14F-4D97-AF65-F5344CB8AC3E}">
        <p14:creationId xmlns:p14="http://schemas.microsoft.com/office/powerpoint/2010/main" val="4196033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588E5-C966-E06D-BA13-A9EE8717B335}"/>
              </a:ext>
            </a:extLst>
          </p:cNvPr>
          <p:cNvSpPr>
            <a:spLocks noGrp="1"/>
          </p:cNvSpPr>
          <p:nvPr>
            <p:ph type="title"/>
          </p:nvPr>
        </p:nvSpPr>
        <p:spPr/>
        <p:txBody>
          <a:bodyPr/>
          <a:lstStyle/>
          <a:p>
            <a:r>
              <a:rPr kumimoji="1" lang="ja-JP" altLang="en-US" dirty="0"/>
              <a:t>基板デザイン</a:t>
            </a:r>
            <a:r>
              <a:rPr kumimoji="1" lang="en-US" altLang="ja-JP" dirty="0"/>
              <a:t>(</a:t>
            </a:r>
            <a:r>
              <a:rPr kumimoji="1" lang="ja-JP" altLang="en-US" dirty="0"/>
              <a:t>回路図</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2D7459DC-9EDE-BEA7-AF5A-7AC910DE826A}"/>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669063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a:extLst>
              <a:ext uri="{FF2B5EF4-FFF2-40B4-BE49-F238E27FC236}">
                <a16:creationId xmlns:a16="http://schemas.microsoft.com/office/drawing/2014/main" id="{3E802A35-92DD-0F2D-7752-6FA418E6146A}"/>
              </a:ext>
            </a:extLst>
          </p:cNvPr>
          <p:cNvPicPr>
            <a:picLocks noGrp="1" noChangeAspect="1"/>
          </p:cNvPicPr>
          <p:nvPr>
            <p:ph idx="1"/>
          </p:nvPr>
        </p:nvPicPr>
        <p:blipFill>
          <a:blip r:embed="rId2"/>
          <a:stretch>
            <a:fillRect/>
          </a:stretch>
        </p:blipFill>
        <p:spPr>
          <a:xfrm>
            <a:off x="2305050" y="2227262"/>
            <a:ext cx="5626039" cy="4351338"/>
          </a:xfrm>
        </p:spPr>
      </p:pic>
      <p:sp>
        <p:nvSpPr>
          <p:cNvPr id="2" name="タイトル 1">
            <a:extLst>
              <a:ext uri="{FF2B5EF4-FFF2-40B4-BE49-F238E27FC236}">
                <a16:creationId xmlns:a16="http://schemas.microsoft.com/office/drawing/2014/main" id="{15536CF0-2F6A-423B-9ADC-C20AEFC5AAE9}"/>
              </a:ext>
            </a:extLst>
          </p:cNvPr>
          <p:cNvSpPr>
            <a:spLocks noGrp="1"/>
          </p:cNvSpPr>
          <p:nvPr>
            <p:ph type="title"/>
          </p:nvPr>
        </p:nvSpPr>
        <p:spPr/>
        <p:txBody>
          <a:bodyPr/>
          <a:lstStyle/>
          <a:p>
            <a:r>
              <a:rPr lang="ja-JP" altLang="en-US" dirty="0"/>
              <a:t>グリット</a:t>
            </a:r>
            <a:r>
              <a:rPr kumimoji="1" lang="ja-JP" altLang="en-US" dirty="0"/>
              <a:t>の使用</a:t>
            </a:r>
          </a:p>
        </p:txBody>
      </p:sp>
      <p:sp>
        <p:nvSpPr>
          <p:cNvPr id="8" name="楕円 7">
            <a:extLst>
              <a:ext uri="{FF2B5EF4-FFF2-40B4-BE49-F238E27FC236}">
                <a16:creationId xmlns:a16="http://schemas.microsoft.com/office/drawing/2014/main" id="{84261B21-58AB-B8B5-B786-14A937A78480}"/>
              </a:ext>
            </a:extLst>
          </p:cNvPr>
          <p:cNvSpPr/>
          <p:nvPr/>
        </p:nvSpPr>
        <p:spPr>
          <a:xfrm>
            <a:off x="2552700" y="2352675"/>
            <a:ext cx="352425"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A1B2968-7FA7-C613-FD9D-60BBACF46F29}"/>
              </a:ext>
            </a:extLst>
          </p:cNvPr>
          <p:cNvSpPr txBox="1"/>
          <p:nvPr/>
        </p:nvSpPr>
        <p:spPr>
          <a:xfrm>
            <a:off x="6362699" y="1589643"/>
            <a:ext cx="4391025" cy="646331"/>
          </a:xfrm>
          <a:prstGeom prst="rect">
            <a:avLst/>
          </a:prstGeom>
          <a:noFill/>
        </p:spPr>
        <p:txBody>
          <a:bodyPr wrap="square" rtlCol="0">
            <a:spAutoFit/>
          </a:bodyPr>
          <a:lstStyle/>
          <a:p>
            <a:r>
              <a:rPr kumimoji="1" lang="ja-JP" altLang="en-US" dirty="0"/>
              <a:t>配線図なら</a:t>
            </a:r>
            <a:r>
              <a:rPr kumimoji="1" lang="en-US" altLang="ja-JP" dirty="0"/>
              <a:t>0.1inch</a:t>
            </a:r>
            <a:r>
              <a:rPr kumimoji="1" lang="ja-JP" altLang="en-US" dirty="0"/>
              <a:t>とかが書きやすい</a:t>
            </a:r>
            <a:endParaRPr kumimoji="1" lang="en-US" altLang="ja-JP" dirty="0"/>
          </a:p>
          <a:p>
            <a:r>
              <a:rPr lang="en-US" altLang="ja-JP" dirty="0"/>
              <a:t>0.05</a:t>
            </a:r>
            <a:r>
              <a:rPr lang="ja-JP" altLang="en-US" dirty="0"/>
              <a:t>や</a:t>
            </a:r>
            <a:r>
              <a:rPr lang="en-US" altLang="ja-JP" dirty="0"/>
              <a:t>0.01</a:t>
            </a:r>
            <a:r>
              <a:rPr lang="ja-JP" altLang="en-US" dirty="0"/>
              <a:t>でもいいかも</a:t>
            </a:r>
            <a:endParaRPr kumimoji="1" lang="ja-JP" altLang="en-US" dirty="0"/>
          </a:p>
        </p:txBody>
      </p:sp>
    </p:spTree>
    <p:extLst>
      <p:ext uri="{BB962C8B-B14F-4D97-AF65-F5344CB8AC3E}">
        <p14:creationId xmlns:p14="http://schemas.microsoft.com/office/powerpoint/2010/main" val="4063616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4EC3B-50D2-4CBA-A581-A70AD3BE961F}"/>
              </a:ext>
            </a:extLst>
          </p:cNvPr>
          <p:cNvSpPr>
            <a:spLocks noGrp="1"/>
          </p:cNvSpPr>
          <p:nvPr>
            <p:ph type="title"/>
          </p:nvPr>
        </p:nvSpPr>
        <p:spPr/>
        <p:txBody>
          <a:bodyPr/>
          <a:lstStyle/>
          <a:p>
            <a:r>
              <a:rPr kumimoji="1" lang="ja-JP" altLang="en-US" dirty="0"/>
              <a:t>おすすめブログ</a:t>
            </a:r>
          </a:p>
        </p:txBody>
      </p:sp>
      <p:sp>
        <p:nvSpPr>
          <p:cNvPr id="3" name="コンテンツ プレースホルダー 2">
            <a:extLst>
              <a:ext uri="{FF2B5EF4-FFF2-40B4-BE49-F238E27FC236}">
                <a16:creationId xmlns:a16="http://schemas.microsoft.com/office/drawing/2014/main" id="{398B191C-0617-438A-BB53-7DBCE8AA0CDC}"/>
              </a:ext>
            </a:extLst>
          </p:cNvPr>
          <p:cNvSpPr>
            <a:spLocks noGrp="1"/>
          </p:cNvSpPr>
          <p:nvPr>
            <p:ph idx="1"/>
          </p:nvPr>
        </p:nvSpPr>
        <p:spPr/>
        <p:txBody>
          <a:bodyPr>
            <a:normAutofit lnSpcReduction="10000"/>
          </a:bodyPr>
          <a:lstStyle/>
          <a:p>
            <a:pPr marL="0" indent="0">
              <a:buNone/>
            </a:pPr>
            <a:r>
              <a:rPr kumimoji="1" lang="en-US" altLang="ja-JP" dirty="0">
                <a:hlinkClick r:id="rId2"/>
              </a:rPr>
              <a:t>https://kt33.hatenablog.com/entry/2018/12/14/005208</a:t>
            </a:r>
            <a:endParaRPr kumimoji="1" lang="en-US" altLang="ja-JP" dirty="0"/>
          </a:p>
          <a:p>
            <a:pPr marL="0" indent="0">
              <a:buNone/>
            </a:pPr>
            <a:r>
              <a:rPr lang="en-US" altLang="ja-JP" dirty="0"/>
              <a:t>EAGLE</a:t>
            </a:r>
            <a:r>
              <a:rPr lang="ja-JP" altLang="en-US" dirty="0"/>
              <a:t>と</a:t>
            </a:r>
            <a:r>
              <a:rPr lang="en-US" altLang="ja-JP" dirty="0"/>
              <a:t>FUSION360</a:t>
            </a:r>
            <a:r>
              <a:rPr lang="ja-JP" altLang="en-US" dirty="0"/>
              <a:t>の合わせ技→使えなくなったかも</a:t>
            </a:r>
            <a:endParaRPr lang="en-US" altLang="ja-JP" dirty="0"/>
          </a:p>
          <a:p>
            <a:pPr marL="0" indent="0">
              <a:buNone/>
            </a:pPr>
            <a:endParaRPr kumimoji="1" lang="en-US" altLang="ja-JP" dirty="0"/>
          </a:p>
          <a:p>
            <a:pPr marL="0" indent="0">
              <a:buNone/>
            </a:pPr>
            <a:r>
              <a:rPr kumimoji="1" lang="en-US" altLang="ja-JP" dirty="0">
                <a:hlinkClick r:id="rId3"/>
              </a:rPr>
              <a:t>https://staytus.hatenablog.com/entry/2019/03/29/180042</a:t>
            </a:r>
            <a:endParaRPr kumimoji="1" lang="en-US" altLang="ja-JP" dirty="0"/>
          </a:p>
          <a:p>
            <a:pPr marL="0" indent="0">
              <a:buNone/>
            </a:pPr>
            <a:r>
              <a:rPr lang="en-US" altLang="ja-JP" dirty="0" err="1"/>
              <a:t>Elecrow</a:t>
            </a:r>
            <a:r>
              <a:rPr lang="ja-JP" altLang="en-US" dirty="0"/>
              <a:t>での発注方法</a:t>
            </a:r>
            <a:endParaRPr lang="en-US" altLang="ja-JP" dirty="0"/>
          </a:p>
          <a:p>
            <a:pPr marL="0" indent="0">
              <a:buNone/>
            </a:pPr>
            <a:endParaRPr kumimoji="1" lang="en-US" altLang="ja-JP" dirty="0"/>
          </a:p>
          <a:p>
            <a:pPr marL="0" indent="0">
              <a:buNone/>
            </a:pPr>
            <a:r>
              <a:rPr kumimoji="1" lang="en-US" altLang="ja-JP" dirty="0">
                <a:hlinkClick r:id="rId4"/>
              </a:rPr>
              <a:t>http://akiracing.com/2017/05/27/eagle_tutorial/</a:t>
            </a:r>
            <a:endParaRPr kumimoji="1" lang="en-US" altLang="ja-JP" dirty="0"/>
          </a:p>
          <a:p>
            <a:pPr marL="0" indent="0">
              <a:buNone/>
            </a:pPr>
            <a:r>
              <a:rPr lang="en-US" altLang="ja-JP" dirty="0">
                <a:hlinkClick r:id="rId5"/>
              </a:rPr>
              <a:t>https://voltechno.com/blog/eagle-start1/</a:t>
            </a:r>
            <a:endParaRPr lang="en-US" altLang="ja-JP" dirty="0"/>
          </a:p>
          <a:p>
            <a:pPr marL="0" indent="0">
              <a:buNone/>
            </a:pPr>
            <a:r>
              <a:rPr lang="en-US" altLang="ja-JP" dirty="0"/>
              <a:t>EAGLE</a:t>
            </a:r>
            <a:r>
              <a:rPr lang="ja-JP" altLang="en-US" dirty="0"/>
              <a:t>の基礎</a:t>
            </a:r>
            <a:endParaRPr lang="en-US" altLang="ja-JP" dirty="0"/>
          </a:p>
          <a:p>
            <a:pPr marL="0" indent="0">
              <a:buNone/>
            </a:pPr>
            <a:endParaRPr kumimoji="1" lang="ja-JP" altLang="en-US" dirty="0"/>
          </a:p>
        </p:txBody>
      </p:sp>
    </p:spTree>
    <p:extLst>
      <p:ext uri="{BB962C8B-B14F-4D97-AF65-F5344CB8AC3E}">
        <p14:creationId xmlns:p14="http://schemas.microsoft.com/office/powerpoint/2010/main" val="12439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14810-F78A-4813-8A06-D3C0C53A09ED}"/>
              </a:ext>
            </a:extLst>
          </p:cNvPr>
          <p:cNvSpPr>
            <a:spLocks noGrp="1"/>
          </p:cNvSpPr>
          <p:nvPr>
            <p:ph type="title"/>
          </p:nvPr>
        </p:nvSpPr>
        <p:spPr/>
        <p:txBody>
          <a:bodyPr/>
          <a:lstStyle/>
          <a:p>
            <a:r>
              <a:rPr kumimoji="1" lang="ja-JP" altLang="en-US" dirty="0"/>
              <a:t>ライブラリーの</a:t>
            </a:r>
            <a:r>
              <a:rPr lang="ja-JP" altLang="en-US" dirty="0"/>
              <a:t>導入</a:t>
            </a:r>
            <a:endParaRPr kumimoji="1" lang="ja-JP" altLang="en-US" dirty="0"/>
          </a:p>
        </p:txBody>
      </p:sp>
      <p:pic>
        <p:nvPicPr>
          <p:cNvPr id="4" name="コンテンツ プレースホルダー 3">
            <a:extLst>
              <a:ext uri="{FF2B5EF4-FFF2-40B4-BE49-F238E27FC236}">
                <a16:creationId xmlns:a16="http://schemas.microsoft.com/office/drawing/2014/main" id="{AAFF80EF-12B2-92D1-B543-D6828A597A7A}"/>
              </a:ext>
            </a:extLst>
          </p:cNvPr>
          <p:cNvPicPr>
            <a:picLocks noGrp="1" noChangeAspect="1"/>
          </p:cNvPicPr>
          <p:nvPr>
            <p:ph idx="1"/>
          </p:nvPr>
        </p:nvPicPr>
        <p:blipFill>
          <a:blip r:embed="rId2"/>
          <a:stretch>
            <a:fillRect/>
          </a:stretch>
        </p:blipFill>
        <p:spPr>
          <a:xfrm>
            <a:off x="4170627" y="2339975"/>
            <a:ext cx="8021373" cy="4351338"/>
          </a:xfrm>
          <a:prstGeom prst="rect">
            <a:avLst/>
          </a:prstGeom>
        </p:spPr>
      </p:pic>
      <p:pic>
        <p:nvPicPr>
          <p:cNvPr id="6" name="図 5">
            <a:extLst>
              <a:ext uri="{FF2B5EF4-FFF2-40B4-BE49-F238E27FC236}">
                <a16:creationId xmlns:a16="http://schemas.microsoft.com/office/drawing/2014/main" id="{77B7FF2F-5A78-75C5-9301-FAA7B0A64AF3}"/>
              </a:ext>
            </a:extLst>
          </p:cNvPr>
          <p:cNvPicPr>
            <a:picLocks noChangeAspect="1"/>
          </p:cNvPicPr>
          <p:nvPr/>
        </p:nvPicPr>
        <p:blipFill>
          <a:blip r:embed="rId3"/>
          <a:stretch>
            <a:fillRect/>
          </a:stretch>
        </p:blipFill>
        <p:spPr>
          <a:xfrm>
            <a:off x="111861" y="1250727"/>
            <a:ext cx="4155339" cy="1829475"/>
          </a:xfrm>
          <a:prstGeom prst="rect">
            <a:avLst/>
          </a:prstGeom>
        </p:spPr>
      </p:pic>
      <p:sp>
        <p:nvSpPr>
          <p:cNvPr id="7" name="テキスト ボックス 6">
            <a:extLst>
              <a:ext uri="{FF2B5EF4-FFF2-40B4-BE49-F238E27FC236}">
                <a16:creationId xmlns:a16="http://schemas.microsoft.com/office/drawing/2014/main" id="{E79B156B-CC8F-8887-4532-5A022862D99A}"/>
              </a:ext>
            </a:extLst>
          </p:cNvPr>
          <p:cNvSpPr txBox="1"/>
          <p:nvPr/>
        </p:nvSpPr>
        <p:spPr>
          <a:xfrm>
            <a:off x="219075" y="3429000"/>
            <a:ext cx="2790825" cy="646331"/>
          </a:xfrm>
          <a:prstGeom prst="rect">
            <a:avLst/>
          </a:prstGeom>
          <a:noFill/>
        </p:spPr>
        <p:txBody>
          <a:bodyPr wrap="square" rtlCol="0">
            <a:spAutoFit/>
          </a:bodyPr>
          <a:lstStyle/>
          <a:p>
            <a:r>
              <a:rPr kumimoji="1" lang="ja-JP" altLang="en-US" dirty="0"/>
              <a:t>ライブラリマネージャーを開く</a:t>
            </a:r>
          </a:p>
        </p:txBody>
      </p:sp>
      <p:sp>
        <p:nvSpPr>
          <p:cNvPr id="8" name="テキスト ボックス 7">
            <a:extLst>
              <a:ext uri="{FF2B5EF4-FFF2-40B4-BE49-F238E27FC236}">
                <a16:creationId xmlns:a16="http://schemas.microsoft.com/office/drawing/2014/main" id="{2FD6E07A-69AB-CA7E-18A1-77C9F6FB3AA1}"/>
              </a:ext>
            </a:extLst>
          </p:cNvPr>
          <p:cNvSpPr txBox="1"/>
          <p:nvPr/>
        </p:nvSpPr>
        <p:spPr>
          <a:xfrm>
            <a:off x="838200" y="5095875"/>
            <a:ext cx="2638425" cy="646331"/>
          </a:xfrm>
          <a:prstGeom prst="rect">
            <a:avLst/>
          </a:prstGeom>
          <a:noFill/>
        </p:spPr>
        <p:txBody>
          <a:bodyPr wrap="square" rtlCol="0">
            <a:spAutoFit/>
          </a:bodyPr>
          <a:lstStyle/>
          <a:p>
            <a:r>
              <a:rPr kumimoji="1" lang="ja-JP" altLang="en-US" dirty="0"/>
              <a:t>そこから</a:t>
            </a:r>
            <a:r>
              <a:rPr kumimoji="1" lang="en-US" altLang="ja-JP" dirty="0"/>
              <a:t>frame</a:t>
            </a:r>
            <a:r>
              <a:rPr kumimoji="1" lang="ja-JP" altLang="en-US" dirty="0"/>
              <a:t>を検索して</a:t>
            </a:r>
            <a:r>
              <a:rPr kumimoji="1" lang="en-US" altLang="ja-JP" dirty="0"/>
              <a:t>In use</a:t>
            </a:r>
            <a:r>
              <a:rPr kumimoji="1" lang="ja-JP" altLang="en-US" dirty="0"/>
              <a:t>にする。</a:t>
            </a:r>
          </a:p>
        </p:txBody>
      </p:sp>
    </p:spTree>
    <p:extLst>
      <p:ext uri="{BB962C8B-B14F-4D97-AF65-F5344CB8AC3E}">
        <p14:creationId xmlns:p14="http://schemas.microsoft.com/office/powerpoint/2010/main" val="262744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C6071F-4B66-3AE8-23F6-D1A9ABA772BB}"/>
              </a:ext>
            </a:extLst>
          </p:cNvPr>
          <p:cNvSpPr>
            <a:spLocks noGrp="1"/>
          </p:cNvSpPr>
          <p:nvPr>
            <p:ph type="title"/>
          </p:nvPr>
        </p:nvSpPr>
        <p:spPr/>
        <p:txBody>
          <a:bodyPr/>
          <a:lstStyle/>
          <a:p>
            <a:r>
              <a:rPr kumimoji="1" lang="ja-JP" altLang="en-US" dirty="0"/>
              <a:t>内部ライブラリーの使用</a:t>
            </a:r>
          </a:p>
        </p:txBody>
      </p:sp>
      <p:sp>
        <p:nvSpPr>
          <p:cNvPr id="5" name="テキスト ボックス 4">
            <a:extLst>
              <a:ext uri="{FF2B5EF4-FFF2-40B4-BE49-F238E27FC236}">
                <a16:creationId xmlns:a16="http://schemas.microsoft.com/office/drawing/2014/main" id="{F21E59B8-079C-5C9C-1FC7-B5802E6C6275}"/>
              </a:ext>
            </a:extLst>
          </p:cNvPr>
          <p:cNvSpPr txBox="1"/>
          <p:nvPr/>
        </p:nvSpPr>
        <p:spPr>
          <a:xfrm>
            <a:off x="1257300" y="5934670"/>
            <a:ext cx="2381250" cy="923330"/>
          </a:xfrm>
          <a:prstGeom prst="rect">
            <a:avLst/>
          </a:prstGeom>
          <a:noFill/>
        </p:spPr>
        <p:txBody>
          <a:bodyPr wrap="square" rtlCol="0">
            <a:spAutoFit/>
          </a:bodyPr>
          <a:lstStyle/>
          <a:p>
            <a:r>
              <a:rPr kumimoji="1" lang="ja-JP" altLang="en-US" dirty="0"/>
              <a:t>戻って</a:t>
            </a:r>
            <a:r>
              <a:rPr kumimoji="1" lang="en-US" altLang="ja-JP" dirty="0"/>
              <a:t>frame</a:t>
            </a:r>
            <a:r>
              <a:rPr kumimoji="1" lang="ja-JP" altLang="en-US" dirty="0"/>
              <a:t>と検索</a:t>
            </a:r>
            <a:endParaRPr kumimoji="1" lang="en-US" altLang="ja-JP" dirty="0"/>
          </a:p>
          <a:p>
            <a:r>
              <a:rPr lang="en-US" altLang="ja-JP" dirty="0"/>
              <a:t>A3L-LOC</a:t>
            </a:r>
            <a:r>
              <a:rPr lang="ja-JP" altLang="en-US" dirty="0"/>
              <a:t>をダブルクリック</a:t>
            </a:r>
            <a:endParaRPr kumimoji="1" lang="ja-JP" altLang="en-US" dirty="0"/>
          </a:p>
        </p:txBody>
      </p:sp>
      <p:pic>
        <p:nvPicPr>
          <p:cNvPr id="11" name="コンテンツ プレースホルダー 10">
            <a:extLst>
              <a:ext uri="{FF2B5EF4-FFF2-40B4-BE49-F238E27FC236}">
                <a16:creationId xmlns:a16="http://schemas.microsoft.com/office/drawing/2014/main" id="{74EC9B89-BC6F-40F4-45DD-1042993A84B2}"/>
              </a:ext>
            </a:extLst>
          </p:cNvPr>
          <p:cNvPicPr>
            <a:picLocks noGrp="1" noChangeAspect="1"/>
          </p:cNvPicPr>
          <p:nvPr>
            <p:ph idx="1"/>
          </p:nvPr>
        </p:nvPicPr>
        <p:blipFill>
          <a:blip r:embed="rId2"/>
          <a:stretch>
            <a:fillRect/>
          </a:stretch>
        </p:blipFill>
        <p:spPr>
          <a:xfrm>
            <a:off x="477102" y="1503362"/>
            <a:ext cx="4442561" cy="4351338"/>
          </a:xfrm>
        </p:spPr>
      </p:pic>
      <p:pic>
        <p:nvPicPr>
          <p:cNvPr id="13" name="図 12">
            <a:extLst>
              <a:ext uri="{FF2B5EF4-FFF2-40B4-BE49-F238E27FC236}">
                <a16:creationId xmlns:a16="http://schemas.microsoft.com/office/drawing/2014/main" id="{78FDE0BB-8289-014D-9040-6A2F6DC20371}"/>
              </a:ext>
            </a:extLst>
          </p:cNvPr>
          <p:cNvPicPr>
            <a:picLocks noChangeAspect="1"/>
          </p:cNvPicPr>
          <p:nvPr/>
        </p:nvPicPr>
        <p:blipFill>
          <a:blip r:embed="rId3"/>
          <a:stretch>
            <a:fillRect/>
          </a:stretch>
        </p:blipFill>
        <p:spPr>
          <a:xfrm>
            <a:off x="5746349" y="1238032"/>
            <a:ext cx="5968549" cy="3391118"/>
          </a:xfrm>
          <a:prstGeom prst="rect">
            <a:avLst/>
          </a:prstGeom>
        </p:spPr>
      </p:pic>
      <p:sp>
        <p:nvSpPr>
          <p:cNvPr id="14" name="テキスト ボックス 13">
            <a:extLst>
              <a:ext uri="{FF2B5EF4-FFF2-40B4-BE49-F238E27FC236}">
                <a16:creationId xmlns:a16="http://schemas.microsoft.com/office/drawing/2014/main" id="{B23012D3-2E32-75D5-4436-82F50CFC0838}"/>
              </a:ext>
            </a:extLst>
          </p:cNvPr>
          <p:cNvSpPr txBox="1"/>
          <p:nvPr/>
        </p:nvSpPr>
        <p:spPr>
          <a:xfrm>
            <a:off x="7539998" y="5393035"/>
            <a:ext cx="2381250" cy="369332"/>
          </a:xfrm>
          <a:prstGeom prst="rect">
            <a:avLst/>
          </a:prstGeom>
          <a:noFill/>
        </p:spPr>
        <p:txBody>
          <a:bodyPr wrap="square" rtlCol="0">
            <a:spAutoFit/>
          </a:bodyPr>
          <a:lstStyle/>
          <a:p>
            <a:r>
              <a:rPr kumimoji="1" lang="ja-JP" altLang="en-US" dirty="0"/>
              <a:t>フレームが出る</a:t>
            </a:r>
          </a:p>
        </p:txBody>
      </p:sp>
      <p:sp>
        <p:nvSpPr>
          <p:cNvPr id="16" name="テキスト ボックス 15">
            <a:extLst>
              <a:ext uri="{FF2B5EF4-FFF2-40B4-BE49-F238E27FC236}">
                <a16:creationId xmlns:a16="http://schemas.microsoft.com/office/drawing/2014/main" id="{1FD23AFF-6709-C3EE-F66E-D2BBA73A97FB}"/>
              </a:ext>
            </a:extLst>
          </p:cNvPr>
          <p:cNvSpPr txBox="1"/>
          <p:nvPr/>
        </p:nvSpPr>
        <p:spPr>
          <a:xfrm>
            <a:off x="7016906" y="6211669"/>
            <a:ext cx="6094140" cy="369332"/>
          </a:xfrm>
          <a:prstGeom prst="rect">
            <a:avLst/>
          </a:prstGeom>
          <a:noFill/>
        </p:spPr>
        <p:txBody>
          <a:bodyPr wrap="square">
            <a:spAutoFit/>
          </a:bodyPr>
          <a:lstStyle/>
          <a:p>
            <a:r>
              <a:rPr lang="en-US" altLang="ja-JP" dirty="0">
                <a:hlinkClick r:id="rId4"/>
              </a:rPr>
              <a:t>EAGLE CAD </a:t>
            </a:r>
            <a:r>
              <a:rPr lang="ja-JP" altLang="en-US" dirty="0">
                <a:hlinkClick r:id="rId4"/>
              </a:rPr>
              <a:t>部品一覧（初心者向け） </a:t>
            </a:r>
            <a:r>
              <a:rPr lang="en-US" altLang="ja-JP" dirty="0">
                <a:hlinkClick r:id="rId4"/>
              </a:rPr>
              <a:t>- </a:t>
            </a:r>
            <a:r>
              <a:rPr lang="en-US" altLang="ja-JP" dirty="0" err="1">
                <a:hlinkClick r:id="rId4"/>
              </a:rPr>
              <a:t>Qiita</a:t>
            </a:r>
            <a:endParaRPr lang="ja-JP" altLang="en-US" dirty="0"/>
          </a:p>
        </p:txBody>
      </p:sp>
    </p:spTree>
    <p:extLst>
      <p:ext uri="{BB962C8B-B14F-4D97-AF65-F5344CB8AC3E}">
        <p14:creationId xmlns:p14="http://schemas.microsoft.com/office/powerpoint/2010/main" val="237516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8FF3C2-49F5-4786-CC84-F6318BD71593}"/>
              </a:ext>
            </a:extLst>
          </p:cNvPr>
          <p:cNvSpPr>
            <a:spLocks noGrp="1"/>
          </p:cNvSpPr>
          <p:nvPr>
            <p:ph type="title"/>
          </p:nvPr>
        </p:nvSpPr>
        <p:spPr/>
        <p:txBody>
          <a:bodyPr/>
          <a:lstStyle/>
          <a:p>
            <a:r>
              <a:rPr kumimoji="1" lang="ja-JP" altLang="en-US" dirty="0"/>
              <a:t>外部ライブラリの導入</a:t>
            </a:r>
          </a:p>
        </p:txBody>
      </p:sp>
      <p:sp>
        <p:nvSpPr>
          <p:cNvPr id="3" name="コンテンツ プレースホルダー 2">
            <a:extLst>
              <a:ext uri="{FF2B5EF4-FFF2-40B4-BE49-F238E27FC236}">
                <a16:creationId xmlns:a16="http://schemas.microsoft.com/office/drawing/2014/main" id="{5A2A8155-9514-3FC4-5D70-8D47519A87C9}"/>
              </a:ext>
            </a:extLst>
          </p:cNvPr>
          <p:cNvSpPr>
            <a:spLocks noGrp="1"/>
          </p:cNvSpPr>
          <p:nvPr>
            <p:ph idx="1"/>
          </p:nvPr>
        </p:nvSpPr>
        <p:spPr/>
        <p:txBody>
          <a:bodyPr/>
          <a:lstStyle/>
          <a:p>
            <a:r>
              <a:rPr lang="ja-JP" altLang="en-US" dirty="0">
                <a:solidFill>
                  <a:srgbClr val="3D3F44"/>
                </a:solidFill>
                <a:latin typeface="PT Sans" panose="020B0604020202020204" pitchFamily="34" charset="0"/>
              </a:rPr>
              <a:t>ネットで検索</a:t>
            </a:r>
            <a:r>
              <a:rPr lang="en-US" altLang="ja-JP" dirty="0">
                <a:solidFill>
                  <a:srgbClr val="3D3F44"/>
                </a:solidFill>
                <a:latin typeface="PT Sans" panose="020B0604020202020204" pitchFamily="34" charset="0"/>
              </a:rPr>
              <a:t>(</a:t>
            </a:r>
            <a:r>
              <a:rPr lang="ja-JP" altLang="en-US" dirty="0">
                <a:solidFill>
                  <a:srgbClr val="3D3F44"/>
                </a:solidFill>
                <a:latin typeface="PT Sans" panose="020B0604020202020204" pitchFamily="34" charset="0"/>
              </a:rPr>
              <a:t>型番 </a:t>
            </a:r>
            <a:r>
              <a:rPr lang="en-US" altLang="ja-JP" dirty="0">
                <a:solidFill>
                  <a:srgbClr val="3D3F44"/>
                </a:solidFill>
                <a:latin typeface="PT Sans" panose="020B0604020202020204" pitchFamily="34" charset="0"/>
              </a:rPr>
              <a:t>PCB</a:t>
            </a:r>
            <a:r>
              <a:rPr lang="ja-JP" altLang="en-US" dirty="0">
                <a:solidFill>
                  <a:srgbClr val="3D3F44"/>
                </a:solidFill>
                <a:latin typeface="PT Sans" panose="020B0604020202020204" pitchFamily="34" charset="0"/>
              </a:rPr>
              <a:t> や 型番 </a:t>
            </a:r>
            <a:r>
              <a:rPr lang="en-US" altLang="ja-JP" dirty="0">
                <a:solidFill>
                  <a:srgbClr val="3D3F44"/>
                </a:solidFill>
                <a:latin typeface="PT Sans" panose="020B0604020202020204" pitchFamily="34" charset="0"/>
              </a:rPr>
              <a:t>CAD </a:t>
            </a:r>
            <a:r>
              <a:rPr lang="ja-JP" altLang="en-US" dirty="0">
                <a:solidFill>
                  <a:srgbClr val="3D3F44"/>
                </a:solidFill>
                <a:latin typeface="PT Sans" panose="020B0604020202020204" pitchFamily="34" charset="0"/>
              </a:rPr>
              <a:t>で出るかも</a:t>
            </a:r>
            <a:r>
              <a:rPr lang="en-US" altLang="ja-JP" dirty="0">
                <a:solidFill>
                  <a:srgbClr val="3D3F44"/>
                </a:solidFill>
                <a:latin typeface="PT Sans" panose="020B0604020202020204" pitchFamily="34" charset="0"/>
              </a:rPr>
              <a:t>…)</a:t>
            </a:r>
            <a:endParaRPr lang="en-US" altLang="ja-JP" b="0" i="0" dirty="0">
              <a:solidFill>
                <a:srgbClr val="3D3F44"/>
              </a:solidFill>
              <a:effectLst/>
              <a:latin typeface="PT Sans" panose="020B0604020202020204" pitchFamily="34" charset="0"/>
            </a:endParaRPr>
          </a:p>
          <a:p>
            <a:r>
              <a:rPr lang="ja-JP" altLang="en-US" b="0" i="0" dirty="0">
                <a:solidFill>
                  <a:srgbClr val="3D3F44"/>
                </a:solidFill>
                <a:effectLst/>
                <a:latin typeface="PT Sans" panose="020B0604020202020204" pitchFamily="34" charset="0"/>
              </a:rPr>
              <a:t>ＲＳコンポーネンツ</a:t>
            </a:r>
            <a:r>
              <a:rPr lang="ja-JP" altLang="en-US" dirty="0">
                <a:solidFill>
                  <a:srgbClr val="3D3F44"/>
                </a:solidFill>
                <a:latin typeface="PT Sans" panose="020B0604020202020204" pitchFamily="34" charset="0"/>
              </a:rPr>
              <a:t>が確実！！</a:t>
            </a:r>
            <a:endParaRPr lang="en-US" altLang="ja-JP" b="0" i="0" dirty="0">
              <a:solidFill>
                <a:srgbClr val="3D3F44"/>
              </a:solidFill>
              <a:effectLst/>
              <a:latin typeface="PT Sans" panose="020B0604020202020204" pitchFamily="34" charset="0"/>
            </a:endParaRPr>
          </a:p>
          <a:p>
            <a:pPr algn="just"/>
            <a:r>
              <a:rPr lang="en-US" altLang="ja-JP" sz="2800" u="sng" kern="100" dirty="0">
                <a:solidFill>
                  <a:srgbClr val="0563C1"/>
                </a:solidFill>
                <a:effectLst/>
                <a:latin typeface="Times New Roman" panose="02020603050405020304" pitchFamily="18" charset="0"/>
                <a:ea typeface="ＭＳ 明朝" panose="02020609040205080304" pitchFamily="17" charset="-128"/>
                <a:cs typeface="Times New Roman" panose="02020603050405020304" pitchFamily="18" charset="0"/>
                <a:hlinkClick r:id="rId2"/>
              </a:rPr>
              <a:t>http://rs.componentsearchengine.com/</a:t>
            </a:r>
            <a:endParaRPr lang="en-US" altLang="ja-JP" sz="2800" u="sng" kern="100" dirty="0">
              <a:solidFill>
                <a:srgbClr val="0563C1"/>
              </a:solidFill>
              <a:effectLst/>
              <a:latin typeface="Times New Roman" panose="02020603050405020304" pitchFamily="18" charset="0"/>
              <a:ea typeface="ＭＳ 明朝" panose="02020609040205080304" pitchFamily="17" charset="-128"/>
              <a:cs typeface="Times New Roman" panose="02020603050405020304" pitchFamily="18" charset="0"/>
            </a:endParaRPr>
          </a:p>
          <a:p>
            <a:pPr algn="just"/>
            <a:r>
              <a:rPr lang="ja-JP" altLang="ja-JP" sz="2800" kern="100" dirty="0">
                <a:effectLst/>
                <a:latin typeface="Times New Roman" panose="02020603050405020304" pitchFamily="18" charset="0"/>
                <a:ea typeface="ＭＳ 明朝" panose="02020609040205080304" pitchFamily="17" charset="-128"/>
                <a:cs typeface="Times New Roman" panose="02020603050405020304" pitchFamily="18" charset="0"/>
              </a:rPr>
              <a:t>電子部品のライブラリー</a:t>
            </a:r>
            <a:r>
              <a:rPr lang="ja-JP" altLang="en-US" sz="2800" kern="100" dirty="0">
                <a:effectLst/>
                <a:latin typeface="Times New Roman" panose="02020603050405020304" pitchFamily="18" charset="0"/>
                <a:ea typeface="ＭＳ 明朝" panose="02020609040205080304" pitchFamily="17" charset="-128"/>
                <a:cs typeface="Times New Roman" panose="02020603050405020304" pitchFamily="18" charset="0"/>
              </a:rPr>
              <a:t>が手に入る</a:t>
            </a:r>
            <a:endParaRPr lang="en-US" altLang="ja-JP" sz="2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algn="just"/>
            <a:r>
              <a:rPr lang="ja-JP" altLang="en-US" kern="100" dirty="0">
                <a:latin typeface="Times New Roman" panose="02020603050405020304" pitchFamily="18" charset="0"/>
                <a:ea typeface="ＭＳ 明朝" panose="02020609040205080304" pitchFamily="17" charset="-128"/>
                <a:cs typeface="Times New Roman" panose="02020603050405020304" pitchFamily="18" charset="0"/>
              </a:rPr>
              <a:t>メアドでログインしてね</a:t>
            </a:r>
            <a:endParaRPr lang="en-US" altLang="ja-JP" kern="100" dirty="0">
              <a:latin typeface="Times New Roman" panose="02020603050405020304" pitchFamily="18" charset="0"/>
              <a:ea typeface="ＭＳ 明朝" panose="02020609040205080304" pitchFamily="17" charset="-128"/>
              <a:cs typeface="Times New Roman" panose="02020603050405020304" pitchFamily="18" charset="0"/>
            </a:endParaRPr>
          </a:p>
          <a:p>
            <a:pPr algn="just"/>
            <a:r>
              <a:rPr lang="ja-JP" altLang="en-US" sz="2800" kern="100" dirty="0">
                <a:effectLst/>
                <a:latin typeface="Times New Roman" panose="02020603050405020304" pitchFamily="18" charset="0"/>
                <a:ea typeface="ＭＳ 明朝" panose="02020609040205080304" pitchFamily="17" charset="-128"/>
                <a:cs typeface="Times New Roman" panose="02020603050405020304" pitchFamily="18" charset="0"/>
              </a:rPr>
              <a:t>今回はライブラリーの自作は省略します。</a:t>
            </a:r>
            <a:endParaRPr lang="ja-JP" altLang="ja-JP" sz="2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endParaRPr kumimoji="1" lang="ja-JP" altLang="en-US" dirty="0"/>
          </a:p>
        </p:txBody>
      </p:sp>
    </p:spTree>
    <p:extLst>
      <p:ext uri="{BB962C8B-B14F-4D97-AF65-F5344CB8AC3E}">
        <p14:creationId xmlns:p14="http://schemas.microsoft.com/office/powerpoint/2010/main" val="3541777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1C6C9-3722-39CA-B7A5-1D65F7DC67E4}"/>
              </a:ext>
            </a:extLst>
          </p:cNvPr>
          <p:cNvSpPr>
            <a:spLocks noGrp="1"/>
          </p:cNvSpPr>
          <p:nvPr>
            <p:ph type="title"/>
          </p:nvPr>
        </p:nvSpPr>
        <p:spPr/>
        <p:txBody>
          <a:bodyPr/>
          <a:lstStyle/>
          <a:p>
            <a:r>
              <a:rPr kumimoji="1" lang="en-US" altLang="ja-JP" dirty="0"/>
              <a:t>RS</a:t>
            </a:r>
            <a:r>
              <a:rPr kumimoji="1" lang="ja-JP" altLang="en-US" dirty="0"/>
              <a:t>コンポーネンツ</a:t>
            </a:r>
          </a:p>
        </p:txBody>
      </p:sp>
      <p:pic>
        <p:nvPicPr>
          <p:cNvPr id="5" name="コンテンツ プレースホルダー 4">
            <a:extLst>
              <a:ext uri="{FF2B5EF4-FFF2-40B4-BE49-F238E27FC236}">
                <a16:creationId xmlns:a16="http://schemas.microsoft.com/office/drawing/2014/main" id="{C6E6E385-FDB9-F590-9401-042D57A1CD43}"/>
              </a:ext>
            </a:extLst>
          </p:cNvPr>
          <p:cNvPicPr>
            <a:picLocks noGrp="1" noChangeAspect="1"/>
          </p:cNvPicPr>
          <p:nvPr>
            <p:ph idx="1"/>
          </p:nvPr>
        </p:nvPicPr>
        <p:blipFill>
          <a:blip r:embed="rId2"/>
          <a:stretch>
            <a:fillRect/>
          </a:stretch>
        </p:blipFill>
        <p:spPr>
          <a:xfrm>
            <a:off x="123330" y="1459903"/>
            <a:ext cx="5252002" cy="4351338"/>
          </a:xfrm>
        </p:spPr>
      </p:pic>
      <p:pic>
        <p:nvPicPr>
          <p:cNvPr id="7" name="図 6">
            <a:extLst>
              <a:ext uri="{FF2B5EF4-FFF2-40B4-BE49-F238E27FC236}">
                <a16:creationId xmlns:a16="http://schemas.microsoft.com/office/drawing/2014/main" id="{EA19516F-B969-79A0-7322-570FB4C61A40}"/>
              </a:ext>
            </a:extLst>
          </p:cNvPr>
          <p:cNvPicPr>
            <a:picLocks noChangeAspect="1"/>
          </p:cNvPicPr>
          <p:nvPr/>
        </p:nvPicPr>
        <p:blipFill>
          <a:blip r:embed="rId3"/>
          <a:stretch>
            <a:fillRect/>
          </a:stretch>
        </p:blipFill>
        <p:spPr>
          <a:xfrm>
            <a:off x="5731728" y="959739"/>
            <a:ext cx="5978468" cy="2145254"/>
          </a:xfrm>
          <a:prstGeom prst="rect">
            <a:avLst/>
          </a:prstGeom>
        </p:spPr>
      </p:pic>
      <p:pic>
        <p:nvPicPr>
          <p:cNvPr id="9" name="図 8">
            <a:extLst>
              <a:ext uri="{FF2B5EF4-FFF2-40B4-BE49-F238E27FC236}">
                <a16:creationId xmlns:a16="http://schemas.microsoft.com/office/drawing/2014/main" id="{3FDC53E7-9CF3-5F4E-06F7-0FAF3058C64F}"/>
              </a:ext>
            </a:extLst>
          </p:cNvPr>
          <p:cNvPicPr>
            <a:picLocks noChangeAspect="1"/>
          </p:cNvPicPr>
          <p:nvPr/>
        </p:nvPicPr>
        <p:blipFill>
          <a:blip r:embed="rId4"/>
          <a:stretch>
            <a:fillRect/>
          </a:stretch>
        </p:blipFill>
        <p:spPr>
          <a:xfrm>
            <a:off x="6816670" y="3635572"/>
            <a:ext cx="3372427" cy="2789634"/>
          </a:xfrm>
          <a:prstGeom prst="rect">
            <a:avLst/>
          </a:prstGeom>
        </p:spPr>
      </p:pic>
      <p:sp>
        <p:nvSpPr>
          <p:cNvPr id="10" name="テキスト ボックス 9">
            <a:extLst>
              <a:ext uri="{FF2B5EF4-FFF2-40B4-BE49-F238E27FC236}">
                <a16:creationId xmlns:a16="http://schemas.microsoft.com/office/drawing/2014/main" id="{16EA0D16-1512-05E8-84B4-1C7EB3625D2A}"/>
              </a:ext>
            </a:extLst>
          </p:cNvPr>
          <p:cNvSpPr txBox="1"/>
          <p:nvPr/>
        </p:nvSpPr>
        <p:spPr>
          <a:xfrm>
            <a:off x="289932" y="6177776"/>
            <a:ext cx="3568390" cy="369332"/>
          </a:xfrm>
          <a:prstGeom prst="rect">
            <a:avLst/>
          </a:prstGeom>
          <a:noFill/>
        </p:spPr>
        <p:txBody>
          <a:bodyPr wrap="square" rtlCol="0">
            <a:spAutoFit/>
          </a:bodyPr>
          <a:lstStyle/>
          <a:p>
            <a:r>
              <a:rPr kumimoji="1" lang="ja-JP" altLang="en-US" dirty="0"/>
              <a:t>ログインして型番を打ち込む</a:t>
            </a:r>
          </a:p>
        </p:txBody>
      </p:sp>
      <p:sp>
        <p:nvSpPr>
          <p:cNvPr id="11" name="テキスト ボックス 10">
            <a:extLst>
              <a:ext uri="{FF2B5EF4-FFF2-40B4-BE49-F238E27FC236}">
                <a16:creationId xmlns:a16="http://schemas.microsoft.com/office/drawing/2014/main" id="{05A829FD-8182-711E-B8DD-B997CB70F812}"/>
              </a:ext>
            </a:extLst>
          </p:cNvPr>
          <p:cNvSpPr txBox="1"/>
          <p:nvPr/>
        </p:nvSpPr>
        <p:spPr>
          <a:xfrm>
            <a:off x="6857998" y="3104993"/>
            <a:ext cx="4852197" cy="646331"/>
          </a:xfrm>
          <a:prstGeom prst="rect">
            <a:avLst/>
          </a:prstGeom>
          <a:noFill/>
        </p:spPr>
        <p:txBody>
          <a:bodyPr wrap="square" rtlCol="0">
            <a:spAutoFit/>
          </a:bodyPr>
          <a:lstStyle/>
          <a:p>
            <a:r>
              <a:rPr lang="ja-JP" altLang="en-US" dirty="0"/>
              <a:t>出てきたやつの中で正しいものの再生ボタンみたいなやつを押す</a:t>
            </a:r>
            <a:endParaRPr kumimoji="1" lang="ja-JP" altLang="en-US" dirty="0"/>
          </a:p>
        </p:txBody>
      </p:sp>
      <p:sp>
        <p:nvSpPr>
          <p:cNvPr id="12" name="テキスト ボックス 11">
            <a:extLst>
              <a:ext uri="{FF2B5EF4-FFF2-40B4-BE49-F238E27FC236}">
                <a16:creationId xmlns:a16="http://schemas.microsoft.com/office/drawing/2014/main" id="{FC3EEA9C-4F65-E06D-2E6E-A99D00148CD4}"/>
              </a:ext>
            </a:extLst>
          </p:cNvPr>
          <p:cNvSpPr txBox="1"/>
          <p:nvPr/>
        </p:nvSpPr>
        <p:spPr>
          <a:xfrm>
            <a:off x="6687013" y="6309454"/>
            <a:ext cx="4852197" cy="369332"/>
          </a:xfrm>
          <a:prstGeom prst="rect">
            <a:avLst/>
          </a:prstGeom>
          <a:noFill/>
        </p:spPr>
        <p:txBody>
          <a:bodyPr wrap="square" rtlCol="0">
            <a:spAutoFit/>
          </a:bodyPr>
          <a:lstStyle/>
          <a:p>
            <a:r>
              <a:rPr kumimoji="1" lang="en-US" altLang="ja-JP" dirty="0"/>
              <a:t>Free</a:t>
            </a:r>
            <a:r>
              <a:rPr kumimoji="1" lang="ja-JP" altLang="en-US" dirty="0"/>
              <a:t>　</a:t>
            </a:r>
            <a:r>
              <a:rPr kumimoji="1" lang="en-US" altLang="ja-JP" dirty="0"/>
              <a:t>Download</a:t>
            </a:r>
            <a:r>
              <a:rPr lang="ja-JP" altLang="en-US" dirty="0"/>
              <a:t>する</a:t>
            </a:r>
            <a:endParaRPr kumimoji="1" lang="ja-JP" altLang="en-US" dirty="0"/>
          </a:p>
        </p:txBody>
      </p:sp>
    </p:spTree>
    <p:extLst>
      <p:ext uri="{BB962C8B-B14F-4D97-AF65-F5344CB8AC3E}">
        <p14:creationId xmlns:p14="http://schemas.microsoft.com/office/powerpoint/2010/main" val="22196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88FF6C-3B10-0D18-66FB-0AC4540BBA94}"/>
              </a:ext>
            </a:extLst>
          </p:cNvPr>
          <p:cNvSpPr>
            <a:spLocks noGrp="1"/>
          </p:cNvSpPr>
          <p:nvPr>
            <p:ph type="title"/>
          </p:nvPr>
        </p:nvSpPr>
        <p:spPr/>
        <p:txBody>
          <a:bodyPr/>
          <a:lstStyle/>
          <a:p>
            <a:r>
              <a:rPr kumimoji="1" lang="en-US" altLang="ja-JP" dirty="0"/>
              <a:t>RS</a:t>
            </a:r>
            <a:r>
              <a:rPr kumimoji="1" lang="ja-JP" altLang="en-US" dirty="0"/>
              <a:t>コンポーネンツ</a:t>
            </a:r>
          </a:p>
        </p:txBody>
      </p:sp>
      <p:pic>
        <p:nvPicPr>
          <p:cNvPr id="5" name="コンテンツ プレースホルダー 4">
            <a:extLst>
              <a:ext uri="{FF2B5EF4-FFF2-40B4-BE49-F238E27FC236}">
                <a16:creationId xmlns:a16="http://schemas.microsoft.com/office/drawing/2014/main" id="{628F45E1-926C-4253-87C2-3FDC6F5C9DD4}"/>
              </a:ext>
            </a:extLst>
          </p:cNvPr>
          <p:cNvPicPr>
            <a:picLocks noGrp="1" noChangeAspect="1"/>
          </p:cNvPicPr>
          <p:nvPr>
            <p:ph idx="1"/>
          </p:nvPr>
        </p:nvPicPr>
        <p:blipFill>
          <a:blip r:embed="rId2"/>
          <a:stretch>
            <a:fillRect/>
          </a:stretch>
        </p:blipFill>
        <p:spPr>
          <a:xfrm>
            <a:off x="419566" y="1400241"/>
            <a:ext cx="8297433" cy="2124371"/>
          </a:xfrm>
        </p:spPr>
      </p:pic>
      <p:sp>
        <p:nvSpPr>
          <p:cNvPr id="6" name="テキスト ボックス 5">
            <a:extLst>
              <a:ext uri="{FF2B5EF4-FFF2-40B4-BE49-F238E27FC236}">
                <a16:creationId xmlns:a16="http://schemas.microsoft.com/office/drawing/2014/main" id="{05BB96E5-A9C4-1E68-CC60-7E341C8C30FB}"/>
              </a:ext>
            </a:extLst>
          </p:cNvPr>
          <p:cNvSpPr txBox="1"/>
          <p:nvPr/>
        </p:nvSpPr>
        <p:spPr>
          <a:xfrm>
            <a:off x="3040102" y="2643666"/>
            <a:ext cx="6387790" cy="646331"/>
          </a:xfrm>
          <a:prstGeom prst="rect">
            <a:avLst/>
          </a:prstGeom>
          <a:noFill/>
        </p:spPr>
        <p:txBody>
          <a:bodyPr wrap="square" rtlCol="0">
            <a:spAutoFit/>
          </a:bodyPr>
          <a:lstStyle/>
          <a:p>
            <a:r>
              <a:rPr kumimoji="1" lang="en-US" altLang="ja-JP" dirty="0"/>
              <a:t>2SJ681</a:t>
            </a:r>
            <a:r>
              <a:rPr kumimoji="1" lang="ja-JP" altLang="en-US" dirty="0"/>
              <a:t>のファイルの中にある</a:t>
            </a:r>
            <a:r>
              <a:rPr lang="en-US" altLang="ja-JP" dirty="0"/>
              <a:t>EAGLE</a:t>
            </a:r>
            <a:r>
              <a:rPr lang="ja-JP" altLang="en-US" dirty="0"/>
              <a:t>データをコピーして自分でまとめて</a:t>
            </a:r>
            <a:r>
              <a:rPr lang="en-US" altLang="ja-JP" dirty="0"/>
              <a:t>1</a:t>
            </a:r>
            <a:r>
              <a:rPr lang="ja-JP" altLang="en-US" dirty="0"/>
              <a:t>つファイルに保管するのがおすすめ</a:t>
            </a:r>
            <a:endParaRPr kumimoji="1" lang="ja-JP" altLang="en-US" dirty="0"/>
          </a:p>
        </p:txBody>
      </p:sp>
      <p:pic>
        <p:nvPicPr>
          <p:cNvPr id="10" name="図 9">
            <a:extLst>
              <a:ext uri="{FF2B5EF4-FFF2-40B4-BE49-F238E27FC236}">
                <a16:creationId xmlns:a16="http://schemas.microsoft.com/office/drawing/2014/main" id="{02FF3C12-D61E-B439-19FF-0D0278895292}"/>
              </a:ext>
            </a:extLst>
          </p:cNvPr>
          <p:cNvPicPr>
            <a:picLocks noChangeAspect="1"/>
          </p:cNvPicPr>
          <p:nvPr/>
        </p:nvPicPr>
        <p:blipFill>
          <a:blip r:embed="rId3"/>
          <a:stretch>
            <a:fillRect/>
          </a:stretch>
        </p:blipFill>
        <p:spPr>
          <a:xfrm>
            <a:off x="-48431" y="3441155"/>
            <a:ext cx="4410064" cy="2897309"/>
          </a:xfrm>
          <a:prstGeom prst="rect">
            <a:avLst/>
          </a:prstGeom>
        </p:spPr>
      </p:pic>
      <p:pic>
        <p:nvPicPr>
          <p:cNvPr id="12" name="図 11">
            <a:extLst>
              <a:ext uri="{FF2B5EF4-FFF2-40B4-BE49-F238E27FC236}">
                <a16:creationId xmlns:a16="http://schemas.microsoft.com/office/drawing/2014/main" id="{C38A3E3F-0AC2-922F-5DDF-241EA9AF0D1D}"/>
              </a:ext>
            </a:extLst>
          </p:cNvPr>
          <p:cNvPicPr>
            <a:picLocks noChangeAspect="1"/>
          </p:cNvPicPr>
          <p:nvPr/>
        </p:nvPicPr>
        <p:blipFill>
          <a:blip r:embed="rId4"/>
          <a:stretch>
            <a:fillRect/>
          </a:stretch>
        </p:blipFill>
        <p:spPr>
          <a:xfrm>
            <a:off x="6589644" y="3509971"/>
            <a:ext cx="3445755" cy="1935237"/>
          </a:xfrm>
          <a:prstGeom prst="rect">
            <a:avLst/>
          </a:prstGeom>
        </p:spPr>
      </p:pic>
      <p:pic>
        <p:nvPicPr>
          <p:cNvPr id="14" name="図 13">
            <a:extLst>
              <a:ext uri="{FF2B5EF4-FFF2-40B4-BE49-F238E27FC236}">
                <a16:creationId xmlns:a16="http://schemas.microsoft.com/office/drawing/2014/main" id="{31B39277-A85C-B243-1F3C-B3EC7BAC2678}"/>
              </a:ext>
            </a:extLst>
          </p:cNvPr>
          <p:cNvPicPr>
            <a:picLocks noChangeAspect="1"/>
          </p:cNvPicPr>
          <p:nvPr/>
        </p:nvPicPr>
        <p:blipFill>
          <a:blip r:embed="rId5"/>
          <a:stretch>
            <a:fillRect/>
          </a:stretch>
        </p:blipFill>
        <p:spPr>
          <a:xfrm>
            <a:off x="5609064" y="5709813"/>
            <a:ext cx="4228170" cy="1014760"/>
          </a:xfrm>
          <a:prstGeom prst="rect">
            <a:avLst/>
          </a:prstGeom>
        </p:spPr>
      </p:pic>
      <p:sp>
        <p:nvSpPr>
          <p:cNvPr id="15" name="テキスト ボックス 14">
            <a:extLst>
              <a:ext uri="{FF2B5EF4-FFF2-40B4-BE49-F238E27FC236}">
                <a16:creationId xmlns:a16="http://schemas.microsoft.com/office/drawing/2014/main" id="{2780E10D-CFD8-F0E2-1DD2-852C90EEE61B}"/>
              </a:ext>
            </a:extLst>
          </p:cNvPr>
          <p:cNvSpPr txBox="1"/>
          <p:nvPr/>
        </p:nvSpPr>
        <p:spPr>
          <a:xfrm>
            <a:off x="925552" y="6355241"/>
            <a:ext cx="3010829" cy="369332"/>
          </a:xfrm>
          <a:prstGeom prst="rect">
            <a:avLst/>
          </a:prstGeom>
          <a:noFill/>
        </p:spPr>
        <p:txBody>
          <a:bodyPr wrap="square" rtlCol="0">
            <a:spAutoFit/>
          </a:bodyPr>
          <a:lstStyle/>
          <a:p>
            <a:r>
              <a:rPr kumimoji="1" lang="en-US" altLang="ja-JP" dirty="0"/>
              <a:t>Import</a:t>
            </a:r>
            <a:r>
              <a:rPr lang="ja-JP" altLang="en-US" dirty="0"/>
              <a:t> </a:t>
            </a:r>
            <a:r>
              <a:rPr lang="en-US" altLang="ja-JP" dirty="0"/>
              <a:t>local</a:t>
            </a:r>
            <a:r>
              <a:rPr lang="ja-JP" altLang="en-US" dirty="0"/>
              <a:t> </a:t>
            </a:r>
            <a:r>
              <a:rPr lang="en-US" altLang="ja-JP" dirty="0"/>
              <a:t>disk</a:t>
            </a:r>
            <a:r>
              <a:rPr lang="ja-JP" altLang="en-US" dirty="0"/>
              <a:t>を選択</a:t>
            </a:r>
            <a:endParaRPr kumimoji="1" lang="ja-JP" altLang="en-US" dirty="0"/>
          </a:p>
        </p:txBody>
      </p:sp>
      <p:sp>
        <p:nvSpPr>
          <p:cNvPr id="16" name="テキスト ボックス 15">
            <a:extLst>
              <a:ext uri="{FF2B5EF4-FFF2-40B4-BE49-F238E27FC236}">
                <a16:creationId xmlns:a16="http://schemas.microsoft.com/office/drawing/2014/main" id="{378FE606-6961-7A41-33A1-7B01E29D3EB2}"/>
              </a:ext>
            </a:extLst>
          </p:cNvPr>
          <p:cNvSpPr txBox="1"/>
          <p:nvPr/>
        </p:nvSpPr>
        <p:spPr>
          <a:xfrm>
            <a:off x="7617678" y="4377540"/>
            <a:ext cx="3010829" cy="369332"/>
          </a:xfrm>
          <a:prstGeom prst="rect">
            <a:avLst/>
          </a:prstGeom>
          <a:noFill/>
        </p:spPr>
        <p:txBody>
          <a:bodyPr wrap="square" rtlCol="0">
            <a:spAutoFit/>
          </a:bodyPr>
          <a:lstStyle/>
          <a:p>
            <a:r>
              <a:rPr kumimoji="1" lang="ja-JP" altLang="en-US" dirty="0"/>
              <a:t>さっきのファイルを選ぶ</a:t>
            </a:r>
          </a:p>
        </p:txBody>
      </p:sp>
      <p:sp>
        <p:nvSpPr>
          <p:cNvPr id="17" name="テキスト ボックス 16">
            <a:extLst>
              <a:ext uri="{FF2B5EF4-FFF2-40B4-BE49-F238E27FC236}">
                <a16:creationId xmlns:a16="http://schemas.microsoft.com/office/drawing/2014/main" id="{C3644E1E-907B-1117-4326-10BAA3E6E7C6}"/>
              </a:ext>
            </a:extLst>
          </p:cNvPr>
          <p:cNvSpPr txBox="1"/>
          <p:nvPr/>
        </p:nvSpPr>
        <p:spPr>
          <a:xfrm>
            <a:off x="9699467" y="6298136"/>
            <a:ext cx="1664786" cy="369332"/>
          </a:xfrm>
          <a:prstGeom prst="rect">
            <a:avLst/>
          </a:prstGeom>
          <a:noFill/>
        </p:spPr>
        <p:txBody>
          <a:bodyPr wrap="square" rtlCol="0">
            <a:spAutoFit/>
          </a:bodyPr>
          <a:lstStyle/>
          <a:p>
            <a:r>
              <a:rPr kumimoji="1" lang="ja-JP" altLang="en-US" dirty="0"/>
              <a:t>これで使え</a:t>
            </a:r>
            <a:r>
              <a:rPr lang="ja-JP" altLang="en-US" dirty="0"/>
              <a:t>る</a:t>
            </a:r>
            <a:endParaRPr kumimoji="1" lang="ja-JP" altLang="en-US" dirty="0"/>
          </a:p>
        </p:txBody>
      </p:sp>
    </p:spTree>
    <p:extLst>
      <p:ext uri="{BB962C8B-B14F-4D97-AF65-F5344CB8AC3E}">
        <p14:creationId xmlns:p14="http://schemas.microsoft.com/office/powerpoint/2010/main" val="553542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2AB0D1-982A-9FAD-8786-53B56FCE344A}"/>
              </a:ext>
            </a:extLst>
          </p:cNvPr>
          <p:cNvSpPr>
            <a:spLocks noGrp="1"/>
          </p:cNvSpPr>
          <p:nvPr>
            <p:ph type="title"/>
          </p:nvPr>
        </p:nvSpPr>
        <p:spPr/>
        <p:txBody>
          <a:bodyPr/>
          <a:lstStyle/>
          <a:p>
            <a:r>
              <a:rPr kumimoji="1" lang="ja-JP" altLang="en-US" dirty="0"/>
              <a:t>さぁ、電源を作ろう</a:t>
            </a:r>
          </a:p>
        </p:txBody>
      </p:sp>
      <p:sp>
        <p:nvSpPr>
          <p:cNvPr id="6" name="テキスト ボックス 5">
            <a:extLst>
              <a:ext uri="{FF2B5EF4-FFF2-40B4-BE49-F238E27FC236}">
                <a16:creationId xmlns:a16="http://schemas.microsoft.com/office/drawing/2014/main" id="{30DF542B-A939-ABC3-AF8B-913D4925D912}"/>
              </a:ext>
            </a:extLst>
          </p:cNvPr>
          <p:cNvSpPr txBox="1"/>
          <p:nvPr/>
        </p:nvSpPr>
        <p:spPr>
          <a:xfrm>
            <a:off x="8504663" y="1652937"/>
            <a:ext cx="2702312" cy="646331"/>
          </a:xfrm>
          <a:prstGeom prst="rect">
            <a:avLst/>
          </a:prstGeom>
          <a:noFill/>
        </p:spPr>
        <p:txBody>
          <a:bodyPr wrap="square" rtlCol="0">
            <a:spAutoFit/>
          </a:bodyPr>
          <a:lstStyle/>
          <a:p>
            <a:r>
              <a:rPr kumimoji="1" lang="ja-JP" altLang="en-US" dirty="0"/>
              <a:t>素子の回転は右クリックでできる</a:t>
            </a:r>
          </a:p>
        </p:txBody>
      </p:sp>
      <p:pic>
        <p:nvPicPr>
          <p:cNvPr id="8" name="図 7">
            <a:extLst>
              <a:ext uri="{FF2B5EF4-FFF2-40B4-BE49-F238E27FC236}">
                <a16:creationId xmlns:a16="http://schemas.microsoft.com/office/drawing/2014/main" id="{E907B378-02EF-8FA3-C40D-553869127F33}"/>
              </a:ext>
            </a:extLst>
          </p:cNvPr>
          <p:cNvPicPr>
            <a:picLocks noChangeAspect="1"/>
          </p:cNvPicPr>
          <p:nvPr/>
        </p:nvPicPr>
        <p:blipFill>
          <a:blip r:embed="rId2"/>
          <a:stretch>
            <a:fillRect/>
          </a:stretch>
        </p:blipFill>
        <p:spPr>
          <a:xfrm>
            <a:off x="444003" y="1497943"/>
            <a:ext cx="5815870" cy="4287037"/>
          </a:xfrm>
          <a:prstGeom prst="rect">
            <a:avLst/>
          </a:prstGeom>
        </p:spPr>
      </p:pic>
      <p:pic>
        <p:nvPicPr>
          <p:cNvPr id="4" name="図 3">
            <a:extLst>
              <a:ext uri="{FF2B5EF4-FFF2-40B4-BE49-F238E27FC236}">
                <a16:creationId xmlns:a16="http://schemas.microsoft.com/office/drawing/2014/main" id="{6570AFC7-C867-A80C-3EC8-6C50D0F3AFE7}"/>
              </a:ext>
            </a:extLst>
          </p:cNvPr>
          <p:cNvPicPr>
            <a:picLocks noChangeAspect="1"/>
          </p:cNvPicPr>
          <p:nvPr/>
        </p:nvPicPr>
        <p:blipFill>
          <a:blip r:embed="rId3"/>
          <a:stretch>
            <a:fillRect/>
          </a:stretch>
        </p:blipFill>
        <p:spPr>
          <a:xfrm>
            <a:off x="6721304" y="2299268"/>
            <a:ext cx="4948182" cy="4490787"/>
          </a:xfrm>
          <a:prstGeom prst="rect">
            <a:avLst/>
          </a:prstGeom>
        </p:spPr>
      </p:pic>
    </p:spTree>
    <p:extLst>
      <p:ext uri="{BB962C8B-B14F-4D97-AF65-F5344CB8AC3E}">
        <p14:creationId xmlns:p14="http://schemas.microsoft.com/office/powerpoint/2010/main" val="2009317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8542F-D2BE-F35A-8BEB-44F9B12E8E31}"/>
              </a:ext>
            </a:extLst>
          </p:cNvPr>
          <p:cNvSpPr>
            <a:spLocks noGrp="1"/>
          </p:cNvSpPr>
          <p:nvPr>
            <p:ph type="title"/>
          </p:nvPr>
        </p:nvSpPr>
        <p:spPr/>
        <p:txBody>
          <a:bodyPr/>
          <a:lstStyle/>
          <a:p>
            <a:r>
              <a:rPr kumimoji="1" lang="ja-JP" altLang="en-US" dirty="0"/>
              <a:t>使い方</a:t>
            </a:r>
          </a:p>
        </p:txBody>
      </p:sp>
      <p:pic>
        <p:nvPicPr>
          <p:cNvPr id="5" name="コンテンツ プレースホルダー 4">
            <a:extLst>
              <a:ext uri="{FF2B5EF4-FFF2-40B4-BE49-F238E27FC236}">
                <a16:creationId xmlns:a16="http://schemas.microsoft.com/office/drawing/2014/main" id="{6036AEB1-53BC-240D-2E42-BDC879A42858}"/>
              </a:ext>
            </a:extLst>
          </p:cNvPr>
          <p:cNvPicPr>
            <a:picLocks noGrp="1" noChangeAspect="1"/>
          </p:cNvPicPr>
          <p:nvPr>
            <p:ph idx="1"/>
          </p:nvPr>
        </p:nvPicPr>
        <p:blipFill>
          <a:blip r:embed="rId2"/>
          <a:stretch>
            <a:fillRect/>
          </a:stretch>
        </p:blipFill>
        <p:spPr>
          <a:xfrm>
            <a:off x="1150434" y="1690688"/>
            <a:ext cx="7904197" cy="4351338"/>
          </a:xfrm>
        </p:spPr>
      </p:pic>
      <p:sp>
        <p:nvSpPr>
          <p:cNvPr id="6" name="楕円 5">
            <a:extLst>
              <a:ext uri="{FF2B5EF4-FFF2-40B4-BE49-F238E27FC236}">
                <a16:creationId xmlns:a16="http://schemas.microsoft.com/office/drawing/2014/main" id="{3A49A257-B404-9D95-CEF3-77BBA80D7498}"/>
              </a:ext>
            </a:extLst>
          </p:cNvPr>
          <p:cNvSpPr/>
          <p:nvPr/>
        </p:nvSpPr>
        <p:spPr>
          <a:xfrm>
            <a:off x="1615997" y="1783963"/>
            <a:ext cx="352425"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4AE72FF-9318-4AED-61F4-D68CDEA37ADF}"/>
              </a:ext>
            </a:extLst>
          </p:cNvPr>
          <p:cNvSpPr txBox="1"/>
          <p:nvPr/>
        </p:nvSpPr>
        <p:spPr>
          <a:xfrm>
            <a:off x="1150434" y="1321356"/>
            <a:ext cx="1605776" cy="369332"/>
          </a:xfrm>
          <a:prstGeom prst="rect">
            <a:avLst/>
          </a:prstGeom>
          <a:noFill/>
        </p:spPr>
        <p:txBody>
          <a:bodyPr wrap="square" rtlCol="0">
            <a:spAutoFit/>
          </a:bodyPr>
          <a:lstStyle/>
          <a:p>
            <a:r>
              <a:rPr kumimoji="1" lang="ja-JP" altLang="en-US" dirty="0"/>
              <a:t>移動や回転</a:t>
            </a:r>
          </a:p>
        </p:txBody>
      </p:sp>
      <p:sp>
        <p:nvSpPr>
          <p:cNvPr id="8" name="楕円 7">
            <a:extLst>
              <a:ext uri="{FF2B5EF4-FFF2-40B4-BE49-F238E27FC236}">
                <a16:creationId xmlns:a16="http://schemas.microsoft.com/office/drawing/2014/main" id="{3500B976-3427-E716-5C2D-F200543600D3}"/>
              </a:ext>
            </a:extLst>
          </p:cNvPr>
          <p:cNvSpPr/>
          <p:nvPr/>
        </p:nvSpPr>
        <p:spPr>
          <a:xfrm>
            <a:off x="2926693" y="1755220"/>
            <a:ext cx="99853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48A0ECB-C3B2-E005-A8F9-29419994FECC}"/>
              </a:ext>
            </a:extLst>
          </p:cNvPr>
          <p:cNvSpPr txBox="1"/>
          <p:nvPr/>
        </p:nvSpPr>
        <p:spPr>
          <a:xfrm>
            <a:off x="2926693" y="1353622"/>
            <a:ext cx="1605776" cy="369332"/>
          </a:xfrm>
          <a:prstGeom prst="rect">
            <a:avLst/>
          </a:prstGeom>
          <a:noFill/>
        </p:spPr>
        <p:txBody>
          <a:bodyPr wrap="square" rtlCol="0">
            <a:spAutoFit/>
          </a:bodyPr>
          <a:lstStyle/>
          <a:p>
            <a:r>
              <a:rPr kumimoji="1" lang="ja-JP" altLang="en-US" dirty="0"/>
              <a:t>線を引く</a:t>
            </a:r>
          </a:p>
        </p:txBody>
      </p:sp>
      <p:sp>
        <p:nvSpPr>
          <p:cNvPr id="10" name="テキスト ボックス 9">
            <a:extLst>
              <a:ext uri="{FF2B5EF4-FFF2-40B4-BE49-F238E27FC236}">
                <a16:creationId xmlns:a16="http://schemas.microsoft.com/office/drawing/2014/main" id="{952EE08D-ECFF-CA04-653A-BCE8671D810A}"/>
              </a:ext>
            </a:extLst>
          </p:cNvPr>
          <p:cNvSpPr txBox="1"/>
          <p:nvPr/>
        </p:nvSpPr>
        <p:spPr>
          <a:xfrm>
            <a:off x="5467561" y="998190"/>
            <a:ext cx="1992603" cy="646331"/>
          </a:xfrm>
          <a:prstGeom prst="rect">
            <a:avLst/>
          </a:prstGeom>
          <a:noFill/>
        </p:spPr>
        <p:txBody>
          <a:bodyPr wrap="square" rtlCol="0">
            <a:spAutoFit/>
          </a:bodyPr>
          <a:lstStyle/>
          <a:p>
            <a:r>
              <a:rPr kumimoji="1" lang="ja-JP" altLang="en-US" dirty="0"/>
              <a:t>抵抗値などのパラメータ入れる</a:t>
            </a:r>
          </a:p>
        </p:txBody>
      </p:sp>
      <p:sp>
        <p:nvSpPr>
          <p:cNvPr id="11" name="楕円 10">
            <a:extLst>
              <a:ext uri="{FF2B5EF4-FFF2-40B4-BE49-F238E27FC236}">
                <a16:creationId xmlns:a16="http://schemas.microsoft.com/office/drawing/2014/main" id="{5973D471-9678-9A15-B398-DFE0E62BDE08}"/>
              </a:ext>
            </a:extLst>
          </p:cNvPr>
          <p:cNvSpPr/>
          <p:nvPr/>
        </p:nvSpPr>
        <p:spPr>
          <a:xfrm>
            <a:off x="5844595" y="1755220"/>
            <a:ext cx="444693"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52681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10A267-3F2D-3968-32C0-AEE9EE658747}"/>
              </a:ext>
            </a:extLst>
          </p:cNvPr>
          <p:cNvSpPr>
            <a:spLocks noGrp="1"/>
          </p:cNvSpPr>
          <p:nvPr>
            <p:ph type="title"/>
          </p:nvPr>
        </p:nvSpPr>
        <p:spPr/>
        <p:txBody>
          <a:bodyPr/>
          <a:lstStyle/>
          <a:p>
            <a:endParaRPr kumimoji="1" lang="ja-JP" altLang="en-US"/>
          </a:p>
        </p:txBody>
      </p:sp>
      <p:pic>
        <p:nvPicPr>
          <p:cNvPr id="7" name="図 6">
            <a:extLst>
              <a:ext uri="{FF2B5EF4-FFF2-40B4-BE49-F238E27FC236}">
                <a16:creationId xmlns:a16="http://schemas.microsoft.com/office/drawing/2014/main" id="{259095C8-694D-3E65-0654-70C5F8F7644C}"/>
              </a:ext>
            </a:extLst>
          </p:cNvPr>
          <p:cNvPicPr>
            <a:picLocks noChangeAspect="1"/>
          </p:cNvPicPr>
          <p:nvPr/>
        </p:nvPicPr>
        <p:blipFill>
          <a:blip r:embed="rId2"/>
          <a:stretch>
            <a:fillRect/>
          </a:stretch>
        </p:blipFill>
        <p:spPr>
          <a:xfrm>
            <a:off x="3911527" y="-121444"/>
            <a:ext cx="2594200" cy="4351338"/>
          </a:xfrm>
          <a:prstGeom prst="rect">
            <a:avLst/>
          </a:prstGeom>
        </p:spPr>
      </p:pic>
      <p:pic>
        <p:nvPicPr>
          <p:cNvPr id="9" name="図 8">
            <a:extLst>
              <a:ext uri="{FF2B5EF4-FFF2-40B4-BE49-F238E27FC236}">
                <a16:creationId xmlns:a16="http://schemas.microsoft.com/office/drawing/2014/main" id="{4EE235C4-E963-E111-0E02-8E0FB9BC361C}"/>
              </a:ext>
            </a:extLst>
          </p:cNvPr>
          <p:cNvPicPr>
            <a:picLocks noChangeAspect="1"/>
          </p:cNvPicPr>
          <p:nvPr/>
        </p:nvPicPr>
        <p:blipFill>
          <a:blip r:embed="rId3"/>
          <a:stretch>
            <a:fillRect/>
          </a:stretch>
        </p:blipFill>
        <p:spPr>
          <a:xfrm>
            <a:off x="7459445" y="2748596"/>
            <a:ext cx="3391373" cy="1971950"/>
          </a:xfrm>
          <a:prstGeom prst="rect">
            <a:avLst/>
          </a:prstGeom>
        </p:spPr>
      </p:pic>
      <p:pic>
        <p:nvPicPr>
          <p:cNvPr id="19" name="図 18">
            <a:extLst>
              <a:ext uri="{FF2B5EF4-FFF2-40B4-BE49-F238E27FC236}">
                <a16:creationId xmlns:a16="http://schemas.microsoft.com/office/drawing/2014/main" id="{C440EFBE-AAB8-C116-0D6B-38F89A21BE1D}"/>
              </a:ext>
            </a:extLst>
          </p:cNvPr>
          <p:cNvPicPr>
            <a:picLocks noChangeAspect="1"/>
          </p:cNvPicPr>
          <p:nvPr/>
        </p:nvPicPr>
        <p:blipFill>
          <a:blip r:embed="rId4"/>
          <a:stretch>
            <a:fillRect/>
          </a:stretch>
        </p:blipFill>
        <p:spPr>
          <a:xfrm>
            <a:off x="0" y="1505645"/>
            <a:ext cx="3696216" cy="1629002"/>
          </a:xfrm>
          <a:prstGeom prst="rect">
            <a:avLst/>
          </a:prstGeom>
        </p:spPr>
      </p:pic>
      <p:pic>
        <p:nvPicPr>
          <p:cNvPr id="21" name="図 20">
            <a:extLst>
              <a:ext uri="{FF2B5EF4-FFF2-40B4-BE49-F238E27FC236}">
                <a16:creationId xmlns:a16="http://schemas.microsoft.com/office/drawing/2014/main" id="{8C783B0D-E636-0C58-3DF3-468DB4337FF7}"/>
              </a:ext>
            </a:extLst>
          </p:cNvPr>
          <p:cNvPicPr>
            <a:picLocks noChangeAspect="1"/>
          </p:cNvPicPr>
          <p:nvPr/>
        </p:nvPicPr>
        <p:blipFill>
          <a:blip r:embed="rId5"/>
          <a:stretch>
            <a:fillRect/>
          </a:stretch>
        </p:blipFill>
        <p:spPr>
          <a:xfrm>
            <a:off x="69417" y="3452515"/>
            <a:ext cx="2597213" cy="3329024"/>
          </a:xfrm>
          <a:prstGeom prst="rect">
            <a:avLst/>
          </a:prstGeom>
        </p:spPr>
      </p:pic>
      <p:pic>
        <p:nvPicPr>
          <p:cNvPr id="23" name="図 22">
            <a:extLst>
              <a:ext uri="{FF2B5EF4-FFF2-40B4-BE49-F238E27FC236}">
                <a16:creationId xmlns:a16="http://schemas.microsoft.com/office/drawing/2014/main" id="{67E758CB-01D9-73E8-A741-E2F807C856C1}"/>
              </a:ext>
            </a:extLst>
          </p:cNvPr>
          <p:cNvPicPr>
            <a:picLocks noChangeAspect="1"/>
          </p:cNvPicPr>
          <p:nvPr/>
        </p:nvPicPr>
        <p:blipFill>
          <a:blip r:embed="rId6"/>
          <a:stretch>
            <a:fillRect/>
          </a:stretch>
        </p:blipFill>
        <p:spPr>
          <a:xfrm>
            <a:off x="9579053" y="3806504"/>
            <a:ext cx="2543530" cy="2543530"/>
          </a:xfrm>
          <a:prstGeom prst="rect">
            <a:avLst/>
          </a:prstGeom>
        </p:spPr>
      </p:pic>
      <p:pic>
        <p:nvPicPr>
          <p:cNvPr id="25" name="図 24">
            <a:extLst>
              <a:ext uri="{FF2B5EF4-FFF2-40B4-BE49-F238E27FC236}">
                <a16:creationId xmlns:a16="http://schemas.microsoft.com/office/drawing/2014/main" id="{3BFE3101-FE19-5072-3C4B-81A5526E71A2}"/>
              </a:ext>
            </a:extLst>
          </p:cNvPr>
          <p:cNvPicPr>
            <a:picLocks noChangeAspect="1"/>
          </p:cNvPicPr>
          <p:nvPr/>
        </p:nvPicPr>
        <p:blipFill>
          <a:blip r:embed="rId7"/>
          <a:stretch>
            <a:fillRect/>
          </a:stretch>
        </p:blipFill>
        <p:spPr>
          <a:xfrm>
            <a:off x="2039965" y="3114495"/>
            <a:ext cx="4667370" cy="1426730"/>
          </a:xfrm>
          <a:prstGeom prst="rect">
            <a:avLst/>
          </a:prstGeom>
        </p:spPr>
      </p:pic>
      <p:pic>
        <p:nvPicPr>
          <p:cNvPr id="27" name="図 26">
            <a:extLst>
              <a:ext uri="{FF2B5EF4-FFF2-40B4-BE49-F238E27FC236}">
                <a16:creationId xmlns:a16="http://schemas.microsoft.com/office/drawing/2014/main" id="{F5E5E246-389C-FC71-ED87-728DCC9352BE}"/>
              </a:ext>
            </a:extLst>
          </p:cNvPr>
          <p:cNvPicPr>
            <a:picLocks noChangeAspect="1"/>
          </p:cNvPicPr>
          <p:nvPr/>
        </p:nvPicPr>
        <p:blipFill>
          <a:blip r:embed="rId8"/>
          <a:stretch>
            <a:fillRect/>
          </a:stretch>
        </p:blipFill>
        <p:spPr>
          <a:xfrm>
            <a:off x="7825072" y="433939"/>
            <a:ext cx="3629532" cy="1743318"/>
          </a:xfrm>
          <a:prstGeom prst="rect">
            <a:avLst/>
          </a:prstGeom>
        </p:spPr>
      </p:pic>
      <p:pic>
        <p:nvPicPr>
          <p:cNvPr id="29" name="図 28">
            <a:extLst>
              <a:ext uri="{FF2B5EF4-FFF2-40B4-BE49-F238E27FC236}">
                <a16:creationId xmlns:a16="http://schemas.microsoft.com/office/drawing/2014/main" id="{A550F5F4-32D0-E6E0-F4B5-241CD86BDF40}"/>
              </a:ext>
            </a:extLst>
          </p:cNvPr>
          <p:cNvPicPr>
            <a:picLocks noChangeAspect="1"/>
          </p:cNvPicPr>
          <p:nvPr/>
        </p:nvPicPr>
        <p:blipFill>
          <a:blip r:embed="rId9"/>
          <a:stretch>
            <a:fillRect/>
          </a:stretch>
        </p:blipFill>
        <p:spPr>
          <a:xfrm>
            <a:off x="1715068" y="4993533"/>
            <a:ext cx="9135750" cy="2391109"/>
          </a:xfrm>
          <a:prstGeom prst="rect">
            <a:avLst/>
          </a:prstGeom>
        </p:spPr>
      </p:pic>
    </p:spTree>
    <p:extLst>
      <p:ext uri="{BB962C8B-B14F-4D97-AF65-F5344CB8AC3E}">
        <p14:creationId xmlns:p14="http://schemas.microsoft.com/office/powerpoint/2010/main" val="3013721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1EF0A3-F6DC-275A-759E-B4BC6505535F}"/>
              </a:ext>
            </a:extLst>
          </p:cNvPr>
          <p:cNvSpPr>
            <a:spLocks noGrp="1"/>
          </p:cNvSpPr>
          <p:nvPr>
            <p:ph type="title"/>
          </p:nvPr>
        </p:nvSpPr>
        <p:spPr/>
        <p:txBody>
          <a:bodyPr/>
          <a:lstStyle/>
          <a:p>
            <a:r>
              <a:rPr kumimoji="1" lang="ja-JP" altLang="en-US" dirty="0"/>
              <a:t>ライブラリー</a:t>
            </a:r>
          </a:p>
        </p:txBody>
      </p:sp>
      <p:sp>
        <p:nvSpPr>
          <p:cNvPr id="3" name="コンテンツ プレースホルダー 2">
            <a:extLst>
              <a:ext uri="{FF2B5EF4-FFF2-40B4-BE49-F238E27FC236}">
                <a16:creationId xmlns:a16="http://schemas.microsoft.com/office/drawing/2014/main" id="{DB26360D-53F1-CF51-5520-F8D6AAB6CC95}"/>
              </a:ext>
            </a:extLst>
          </p:cNvPr>
          <p:cNvSpPr>
            <a:spLocks noGrp="1"/>
          </p:cNvSpPr>
          <p:nvPr>
            <p:ph idx="1"/>
          </p:nvPr>
        </p:nvSpPr>
        <p:spPr>
          <a:xfrm>
            <a:off x="838200" y="1825625"/>
            <a:ext cx="10515600" cy="1094857"/>
          </a:xfrm>
        </p:spPr>
        <p:txBody>
          <a:bodyPr/>
          <a:lstStyle/>
          <a:p>
            <a:r>
              <a:rPr kumimoji="1" lang="ja-JP" altLang="en-US" dirty="0"/>
              <a:t>抵抗、コンデンサ</a:t>
            </a:r>
            <a:r>
              <a:rPr kumimoji="1" lang="en-US" altLang="ja-JP" dirty="0"/>
              <a:t>(</a:t>
            </a:r>
            <a:r>
              <a:rPr kumimoji="1" lang="ja-JP" altLang="en-US" dirty="0"/>
              <a:t>電解とセラミック</a:t>
            </a:r>
            <a:r>
              <a:rPr kumimoji="1" lang="en-US" altLang="ja-JP" dirty="0"/>
              <a:t>)</a:t>
            </a:r>
            <a:r>
              <a:rPr lang="en-US" altLang="ja-JP" dirty="0"/>
              <a:t>,(</a:t>
            </a:r>
            <a:r>
              <a:rPr lang="ja-JP" altLang="en-US" dirty="0"/>
              <a:t>コイル</a:t>
            </a:r>
            <a:r>
              <a:rPr lang="en-US" altLang="ja-JP" dirty="0"/>
              <a:t>)</a:t>
            </a:r>
            <a:endParaRPr kumimoji="1" lang="en-US" altLang="ja-JP" dirty="0"/>
          </a:p>
          <a:p>
            <a:r>
              <a:rPr kumimoji="1" lang="ja-JP" altLang="en-US" dirty="0"/>
              <a:t>ライブラリ </a:t>
            </a:r>
            <a:r>
              <a:rPr kumimoji="1" lang="en-US" altLang="ja-JP" dirty="0"/>
              <a:t>: </a:t>
            </a:r>
            <a:r>
              <a:rPr kumimoji="1" lang="en-US" altLang="ja-JP" dirty="0" err="1"/>
              <a:t>rcl</a:t>
            </a:r>
            <a:r>
              <a:rPr kumimoji="1" lang="ja-JP" altLang="en-US" dirty="0"/>
              <a:t>を使用</a:t>
            </a:r>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a:p>
            <a:endParaRPr kumimoji="1" lang="ja-JP" altLang="en-US" dirty="0"/>
          </a:p>
        </p:txBody>
      </p:sp>
      <p:pic>
        <p:nvPicPr>
          <p:cNvPr id="5" name="図 4">
            <a:extLst>
              <a:ext uri="{FF2B5EF4-FFF2-40B4-BE49-F238E27FC236}">
                <a16:creationId xmlns:a16="http://schemas.microsoft.com/office/drawing/2014/main" id="{97A71DCB-BA86-8B86-0DE9-16FD8529B6A2}"/>
              </a:ext>
            </a:extLst>
          </p:cNvPr>
          <p:cNvPicPr>
            <a:picLocks noChangeAspect="1"/>
          </p:cNvPicPr>
          <p:nvPr/>
        </p:nvPicPr>
        <p:blipFill>
          <a:blip r:embed="rId2"/>
          <a:stretch>
            <a:fillRect/>
          </a:stretch>
        </p:blipFill>
        <p:spPr>
          <a:xfrm>
            <a:off x="4192227" y="24460"/>
            <a:ext cx="7161573" cy="1666228"/>
          </a:xfrm>
          <a:prstGeom prst="rect">
            <a:avLst/>
          </a:prstGeom>
        </p:spPr>
      </p:pic>
      <p:pic>
        <p:nvPicPr>
          <p:cNvPr id="19" name="図 18">
            <a:extLst>
              <a:ext uri="{FF2B5EF4-FFF2-40B4-BE49-F238E27FC236}">
                <a16:creationId xmlns:a16="http://schemas.microsoft.com/office/drawing/2014/main" id="{4901CE83-D014-2B26-A488-F067C6EDDF96}"/>
              </a:ext>
            </a:extLst>
          </p:cNvPr>
          <p:cNvPicPr>
            <a:picLocks noChangeAspect="1"/>
          </p:cNvPicPr>
          <p:nvPr/>
        </p:nvPicPr>
        <p:blipFill>
          <a:blip r:embed="rId3"/>
          <a:stretch>
            <a:fillRect/>
          </a:stretch>
        </p:blipFill>
        <p:spPr>
          <a:xfrm>
            <a:off x="4034113" y="3260802"/>
            <a:ext cx="3553321" cy="990738"/>
          </a:xfrm>
          <a:prstGeom prst="rect">
            <a:avLst/>
          </a:prstGeom>
        </p:spPr>
      </p:pic>
    </p:spTree>
    <p:extLst>
      <p:ext uri="{BB962C8B-B14F-4D97-AF65-F5344CB8AC3E}">
        <p14:creationId xmlns:p14="http://schemas.microsoft.com/office/powerpoint/2010/main" val="87970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1EF0A3-F6DC-275A-759E-B4BC6505535F}"/>
              </a:ext>
            </a:extLst>
          </p:cNvPr>
          <p:cNvSpPr>
            <a:spLocks noGrp="1"/>
          </p:cNvSpPr>
          <p:nvPr>
            <p:ph type="title"/>
          </p:nvPr>
        </p:nvSpPr>
        <p:spPr/>
        <p:txBody>
          <a:bodyPr/>
          <a:lstStyle/>
          <a:p>
            <a:r>
              <a:rPr kumimoji="1" lang="ja-JP" altLang="en-US" dirty="0"/>
              <a:t>ライブラリー</a:t>
            </a:r>
          </a:p>
        </p:txBody>
      </p:sp>
      <p:sp>
        <p:nvSpPr>
          <p:cNvPr id="3" name="コンテンツ プレースホルダー 2">
            <a:extLst>
              <a:ext uri="{FF2B5EF4-FFF2-40B4-BE49-F238E27FC236}">
                <a16:creationId xmlns:a16="http://schemas.microsoft.com/office/drawing/2014/main" id="{DB26360D-53F1-CF51-5520-F8D6AAB6CC95}"/>
              </a:ext>
            </a:extLst>
          </p:cNvPr>
          <p:cNvSpPr>
            <a:spLocks noGrp="1"/>
          </p:cNvSpPr>
          <p:nvPr>
            <p:ph idx="1"/>
          </p:nvPr>
        </p:nvSpPr>
        <p:spPr>
          <a:xfrm>
            <a:off x="838200" y="1825625"/>
            <a:ext cx="10515600" cy="1094857"/>
          </a:xfrm>
        </p:spPr>
        <p:txBody>
          <a:bodyPr/>
          <a:lstStyle/>
          <a:p>
            <a:r>
              <a:rPr kumimoji="1" lang="ja-JP" altLang="en-US" dirty="0"/>
              <a:t>ピンヘッダを指すところ</a:t>
            </a:r>
            <a:r>
              <a:rPr kumimoji="1" lang="en-US" altLang="ja-JP" dirty="0"/>
              <a:t>(</a:t>
            </a:r>
            <a:r>
              <a:rPr kumimoji="1" lang="ja-JP" altLang="en-US" dirty="0"/>
              <a:t>電源やスイッチ</a:t>
            </a:r>
            <a:r>
              <a:rPr kumimoji="1" lang="en-US" altLang="ja-JP" dirty="0"/>
              <a:t>)</a:t>
            </a:r>
          </a:p>
          <a:p>
            <a:r>
              <a:rPr kumimoji="1" lang="ja-JP" altLang="en-US" dirty="0"/>
              <a:t>ライブラリ </a:t>
            </a:r>
            <a:r>
              <a:rPr kumimoji="1" lang="en-US" altLang="ja-JP" dirty="0"/>
              <a:t>: pinhead</a:t>
            </a:r>
            <a:r>
              <a:rPr kumimoji="1" lang="ja-JP" altLang="en-US" dirty="0"/>
              <a:t>を使用</a:t>
            </a:r>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a:p>
            <a:endParaRPr kumimoji="1" lang="ja-JP" altLang="en-US" dirty="0"/>
          </a:p>
        </p:txBody>
      </p:sp>
      <p:pic>
        <p:nvPicPr>
          <p:cNvPr id="6" name="図 5">
            <a:extLst>
              <a:ext uri="{FF2B5EF4-FFF2-40B4-BE49-F238E27FC236}">
                <a16:creationId xmlns:a16="http://schemas.microsoft.com/office/drawing/2014/main" id="{315B6692-877C-98B5-12CF-C3BD9EAD98C7}"/>
              </a:ext>
            </a:extLst>
          </p:cNvPr>
          <p:cNvPicPr>
            <a:picLocks noChangeAspect="1"/>
          </p:cNvPicPr>
          <p:nvPr/>
        </p:nvPicPr>
        <p:blipFill>
          <a:blip r:embed="rId2"/>
          <a:stretch>
            <a:fillRect/>
          </a:stretch>
        </p:blipFill>
        <p:spPr>
          <a:xfrm>
            <a:off x="4739951" y="220911"/>
            <a:ext cx="7370106" cy="1604714"/>
          </a:xfrm>
          <a:prstGeom prst="rect">
            <a:avLst/>
          </a:prstGeom>
        </p:spPr>
      </p:pic>
      <p:pic>
        <p:nvPicPr>
          <p:cNvPr id="11" name="図 10">
            <a:extLst>
              <a:ext uri="{FF2B5EF4-FFF2-40B4-BE49-F238E27FC236}">
                <a16:creationId xmlns:a16="http://schemas.microsoft.com/office/drawing/2014/main" id="{EB54A902-54C3-0E89-F918-00E8DD7B59C9}"/>
              </a:ext>
            </a:extLst>
          </p:cNvPr>
          <p:cNvPicPr>
            <a:picLocks noChangeAspect="1"/>
          </p:cNvPicPr>
          <p:nvPr/>
        </p:nvPicPr>
        <p:blipFill>
          <a:blip r:embed="rId3"/>
          <a:stretch>
            <a:fillRect/>
          </a:stretch>
        </p:blipFill>
        <p:spPr>
          <a:xfrm>
            <a:off x="562918" y="2899202"/>
            <a:ext cx="3381847" cy="3334215"/>
          </a:xfrm>
          <a:prstGeom prst="rect">
            <a:avLst/>
          </a:prstGeom>
        </p:spPr>
      </p:pic>
      <p:sp>
        <p:nvSpPr>
          <p:cNvPr id="12" name="テキスト ボックス 11">
            <a:extLst>
              <a:ext uri="{FF2B5EF4-FFF2-40B4-BE49-F238E27FC236}">
                <a16:creationId xmlns:a16="http://schemas.microsoft.com/office/drawing/2014/main" id="{BC7A7F16-F9F8-1E77-9F20-8B08B579A67C}"/>
              </a:ext>
            </a:extLst>
          </p:cNvPr>
          <p:cNvSpPr txBox="1"/>
          <p:nvPr/>
        </p:nvSpPr>
        <p:spPr>
          <a:xfrm>
            <a:off x="5097071" y="4252961"/>
            <a:ext cx="6655865" cy="369332"/>
          </a:xfrm>
          <a:prstGeom prst="rect">
            <a:avLst/>
          </a:prstGeom>
          <a:noFill/>
        </p:spPr>
        <p:txBody>
          <a:bodyPr wrap="square" rtlCol="0">
            <a:spAutoFit/>
          </a:bodyPr>
          <a:lstStyle/>
          <a:p>
            <a:r>
              <a:rPr lang="ja-JP" altLang="en-US" dirty="0"/>
              <a:t>自分が望んでいる</a:t>
            </a:r>
            <a:r>
              <a:rPr lang="en-US" altLang="ja-JP" dirty="0"/>
              <a:t>1*2</a:t>
            </a:r>
            <a:r>
              <a:rPr lang="ja-JP" altLang="en-US" dirty="0"/>
              <a:t>や</a:t>
            </a:r>
            <a:r>
              <a:rPr lang="en-US" altLang="ja-JP" dirty="0"/>
              <a:t>1*3</a:t>
            </a:r>
            <a:r>
              <a:rPr lang="ja-JP" altLang="en-US" dirty="0"/>
              <a:t>を選んで</a:t>
            </a:r>
            <a:r>
              <a:rPr lang="en-US" altLang="ja-JP" dirty="0"/>
              <a:t>/90</a:t>
            </a:r>
            <a:r>
              <a:rPr lang="ja-JP" altLang="en-US" dirty="0"/>
              <a:t>じゃないほうを選ぶ</a:t>
            </a:r>
            <a:endParaRPr kumimoji="1" lang="ja-JP" altLang="en-US" dirty="0"/>
          </a:p>
        </p:txBody>
      </p:sp>
    </p:spTree>
    <p:extLst>
      <p:ext uri="{BB962C8B-B14F-4D97-AF65-F5344CB8AC3E}">
        <p14:creationId xmlns:p14="http://schemas.microsoft.com/office/powerpoint/2010/main" val="342391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19EFE3-B5DC-474E-BEC2-84824ABBD777}"/>
              </a:ext>
            </a:extLst>
          </p:cNvPr>
          <p:cNvSpPr>
            <a:spLocks noGrp="1"/>
          </p:cNvSpPr>
          <p:nvPr>
            <p:ph type="ctrTitle"/>
          </p:nvPr>
        </p:nvSpPr>
        <p:spPr/>
        <p:txBody>
          <a:bodyPr/>
          <a:lstStyle/>
          <a:p>
            <a:r>
              <a:rPr lang="en-US" altLang="ja-JP" dirty="0"/>
              <a:t>3DCAD</a:t>
            </a:r>
            <a:endParaRPr kumimoji="1" lang="ja-JP" altLang="en-US" dirty="0"/>
          </a:p>
        </p:txBody>
      </p:sp>
      <p:sp>
        <p:nvSpPr>
          <p:cNvPr id="3" name="字幕 2">
            <a:extLst>
              <a:ext uri="{FF2B5EF4-FFF2-40B4-BE49-F238E27FC236}">
                <a16:creationId xmlns:a16="http://schemas.microsoft.com/office/drawing/2014/main" id="{FE0C9C74-9CE6-47FB-9365-F0AA934FBEE7}"/>
              </a:ext>
            </a:extLst>
          </p:cNvPr>
          <p:cNvSpPr>
            <a:spLocks noGrp="1"/>
          </p:cNvSpPr>
          <p:nvPr>
            <p:ph type="subTitle" idx="1"/>
          </p:nvPr>
        </p:nvSpPr>
        <p:spPr/>
        <p:txBody>
          <a:bodyPr/>
          <a:lstStyle/>
          <a:p>
            <a:r>
              <a:rPr kumimoji="1" lang="en-US" altLang="ja-JP" dirty="0"/>
              <a:t>2022/05/20 </a:t>
            </a:r>
            <a:r>
              <a:rPr kumimoji="1" lang="ja-JP" altLang="en-US" dirty="0"/>
              <a:t>福田真悟</a:t>
            </a:r>
          </a:p>
        </p:txBody>
      </p:sp>
    </p:spTree>
    <p:extLst>
      <p:ext uri="{BB962C8B-B14F-4D97-AF65-F5344CB8AC3E}">
        <p14:creationId xmlns:p14="http://schemas.microsoft.com/office/powerpoint/2010/main" val="1332483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1EF0A3-F6DC-275A-759E-B4BC6505535F}"/>
              </a:ext>
            </a:extLst>
          </p:cNvPr>
          <p:cNvSpPr>
            <a:spLocks noGrp="1"/>
          </p:cNvSpPr>
          <p:nvPr>
            <p:ph type="title"/>
          </p:nvPr>
        </p:nvSpPr>
        <p:spPr/>
        <p:txBody>
          <a:bodyPr/>
          <a:lstStyle/>
          <a:p>
            <a:r>
              <a:rPr kumimoji="1" lang="ja-JP" altLang="en-US" dirty="0"/>
              <a:t>ライブラリー</a:t>
            </a:r>
          </a:p>
        </p:txBody>
      </p:sp>
      <p:sp>
        <p:nvSpPr>
          <p:cNvPr id="3" name="コンテンツ プレースホルダー 2">
            <a:extLst>
              <a:ext uri="{FF2B5EF4-FFF2-40B4-BE49-F238E27FC236}">
                <a16:creationId xmlns:a16="http://schemas.microsoft.com/office/drawing/2014/main" id="{DB26360D-53F1-CF51-5520-F8D6AAB6CC95}"/>
              </a:ext>
            </a:extLst>
          </p:cNvPr>
          <p:cNvSpPr>
            <a:spLocks noGrp="1"/>
          </p:cNvSpPr>
          <p:nvPr>
            <p:ph idx="1"/>
          </p:nvPr>
        </p:nvSpPr>
        <p:spPr>
          <a:xfrm>
            <a:off x="838200" y="1825625"/>
            <a:ext cx="10515600" cy="1094857"/>
          </a:xfrm>
        </p:spPr>
        <p:txBody>
          <a:bodyPr/>
          <a:lstStyle/>
          <a:p>
            <a:r>
              <a:rPr kumimoji="1" lang="en-US" altLang="ja-JP" dirty="0"/>
              <a:t>LED</a:t>
            </a:r>
          </a:p>
          <a:p>
            <a:r>
              <a:rPr kumimoji="1" lang="ja-JP" altLang="en-US" dirty="0"/>
              <a:t>ライブラリ </a:t>
            </a:r>
            <a:r>
              <a:rPr kumimoji="1" lang="en-US" altLang="ja-JP" dirty="0"/>
              <a:t>: LED</a:t>
            </a:r>
            <a:r>
              <a:rPr kumimoji="1" lang="ja-JP" altLang="en-US" dirty="0"/>
              <a:t>を使用</a:t>
            </a:r>
            <a:endParaRPr kumimoji="1" lang="en-US" altLang="ja-JP" dirty="0"/>
          </a:p>
          <a:p>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a:p>
            <a:endParaRPr kumimoji="1" lang="ja-JP" altLang="en-US" dirty="0"/>
          </a:p>
        </p:txBody>
      </p:sp>
      <p:pic>
        <p:nvPicPr>
          <p:cNvPr id="7" name="図 6">
            <a:extLst>
              <a:ext uri="{FF2B5EF4-FFF2-40B4-BE49-F238E27FC236}">
                <a16:creationId xmlns:a16="http://schemas.microsoft.com/office/drawing/2014/main" id="{A6879801-D574-7241-5402-0A7A80EF8A78}"/>
              </a:ext>
            </a:extLst>
          </p:cNvPr>
          <p:cNvPicPr>
            <a:picLocks noChangeAspect="1"/>
          </p:cNvPicPr>
          <p:nvPr/>
        </p:nvPicPr>
        <p:blipFill>
          <a:blip r:embed="rId2"/>
          <a:stretch>
            <a:fillRect/>
          </a:stretch>
        </p:blipFill>
        <p:spPr>
          <a:xfrm>
            <a:off x="1178104" y="2920482"/>
            <a:ext cx="2360652" cy="3833352"/>
          </a:xfrm>
          <a:prstGeom prst="rect">
            <a:avLst/>
          </a:prstGeom>
        </p:spPr>
      </p:pic>
      <p:sp>
        <p:nvSpPr>
          <p:cNvPr id="8" name="楕円 7">
            <a:extLst>
              <a:ext uri="{FF2B5EF4-FFF2-40B4-BE49-F238E27FC236}">
                <a16:creationId xmlns:a16="http://schemas.microsoft.com/office/drawing/2014/main" id="{7677F7B7-0AF1-7AEE-224F-ADDADB151351}"/>
              </a:ext>
            </a:extLst>
          </p:cNvPr>
          <p:cNvSpPr/>
          <p:nvPr/>
        </p:nvSpPr>
        <p:spPr>
          <a:xfrm>
            <a:off x="2155371" y="6046237"/>
            <a:ext cx="1698172" cy="811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938D3A81-6045-D07B-61C3-BA4DF6981F31}"/>
              </a:ext>
            </a:extLst>
          </p:cNvPr>
          <p:cNvPicPr>
            <a:picLocks noChangeAspect="1"/>
          </p:cNvPicPr>
          <p:nvPr/>
        </p:nvPicPr>
        <p:blipFill>
          <a:blip r:embed="rId3"/>
          <a:stretch>
            <a:fillRect/>
          </a:stretch>
        </p:blipFill>
        <p:spPr>
          <a:xfrm>
            <a:off x="8338459" y="3179428"/>
            <a:ext cx="2952368" cy="2994666"/>
          </a:xfrm>
          <a:prstGeom prst="rect">
            <a:avLst/>
          </a:prstGeom>
        </p:spPr>
      </p:pic>
      <p:pic>
        <p:nvPicPr>
          <p:cNvPr id="12" name="図 11">
            <a:extLst>
              <a:ext uri="{FF2B5EF4-FFF2-40B4-BE49-F238E27FC236}">
                <a16:creationId xmlns:a16="http://schemas.microsoft.com/office/drawing/2014/main" id="{CF9EB632-76C6-0746-28A8-EA73F90BC809}"/>
              </a:ext>
            </a:extLst>
          </p:cNvPr>
          <p:cNvPicPr>
            <a:picLocks noChangeAspect="1"/>
          </p:cNvPicPr>
          <p:nvPr/>
        </p:nvPicPr>
        <p:blipFill>
          <a:blip r:embed="rId4"/>
          <a:stretch>
            <a:fillRect/>
          </a:stretch>
        </p:blipFill>
        <p:spPr>
          <a:xfrm>
            <a:off x="4791944" y="3013323"/>
            <a:ext cx="2293327" cy="3620697"/>
          </a:xfrm>
          <a:prstGeom prst="rect">
            <a:avLst/>
          </a:prstGeom>
        </p:spPr>
      </p:pic>
      <p:sp>
        <p:nvSpPr>
          <p:cNvPr id="13" name="楕円 12">
            <a:extLst>
              <a:ext uri="{FF2B5EF4-FFF2-40B4-BE49-F238E27FC236}">
                <a16:creationId xmlns:a16="http://schemas.microsoft.com/office/drawing/2014/main" id="{D4E16909-4FCF-EFE8-0FC3-192E11E3DF95}"/>
              </a:ext>
            </a:extLst>
          </p:cNvPr>
          <p:cNvSpPr/>
          <p:nvPr/>
        </p:nvSpPr>
        <p:spPr>
          <a:xfrm>
            <a:off x="5545921" y="5942071"/>
            <a:ext cx="1698172" cy="811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1C7C95DB-2539-F046-C23D-A936315F4662}"/>
              </a:ext>
            </a:extLst>
          </p:cNvPr>
          <p:cNvSpPr/>
          <p:nvPr/>
        </p:nvSpPr>
        <p:spPr>
          <a:xfrm>
            <a:off x="9668411" y="5431741"/>
            <a:ext cx="1698172" cy="811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7ADCAAE6-DE84-58F6-E72C-953946BCEF31}"/>
              </a:ext>
            </a:extLst>
          </p:cNvPr>
          <p:cNvSpPr txBox="1"/>
          <p:nvPr/>
        </p:nvSpPr>
        <p:spPr>
          <a:xfrm>
            <a:off x="239703" y="3179428"/>
            <a:ext cx="779579" cy="369332"/>
          </a:xfrm>
          <a:prstGeom prst="rect">
            <a:avLst/>
          </a:prstGeom>
          <a:noFill/>
        </p:spPr>
        <p:txBody>
          <a:bodyPr wrap="square" rtlCol="0">
            <a:spAutoFit/>
          </a:bodyPr>
          <a:lstStyle/>
          <a:p>
            <a:r>
              <a:rPr kumimoji="1" lang="ja-JP" altLang="en-US" dirty="0"/>
              <a:t>抵抗</a:t>
            </a:r>
          </a:p>
        </p:txBody>
      </p:sp>
      <p:sp>
        <p:nvSpPr>
          <p:cNvPr id="16" name="テキスト ボックス 15">
            <a:extLst>
              <a:ext uri="{FF2B5EF4-FFF2-40B4-BE49-F238E27FC236}">
                <a16:creationId xmlns:a16="http://schemas.microsoft.com/office/drawing/2014/main" id="{8343E3DE-A782-0F8A-0A36-658A9ED0D127}"/>
              </a:ext>
            </a:extLst>
          </p:cNvPr>
          <p:cNvSpPr txBox="1"/>
          <p:nvPr/>
        </p:nvSpPr>
        <p:spPr>
          <a:xfrm>
            <a:off x="4006223" y="3068899"/>
            <a:ext cx="779579" cy="369332"/>
          </a:xfrm>
          <a:prstGeom prst="rect">
            <a:avLst/>
          </a:prstGeom>
          <a:noFill/>
        </p:spPr>
        <p:txBody>
          <a:bodyPr wrap="square" rtlCol="0">
            <a:spAutoFit/>
          </a:bodyPr>
          <a:lstStyle/>
          <a:p>
            <a:r>
              <a:rPr kumimoji="1" lang="ja-JP" altLang="en-US" dirty="0"/>
              <a:t>電解</a:t>
            </a:r>
          </a:p>
        </p:txBody>
      </p:sp>
      <p:sp>
        <p:nvSpPr>
          <p:cNvPr id="17" name="テキスト ボックス 16">
            <a:extLst>
              <a:ext uri="{FF2B5EF4-FFF2-40B4-BE49-F238E27FC236}">
                <a16:creationId xmlns:a16="http://schemas.microsoft.com/office/drawing/2014/main" id="{B740D7AB-0535-9924-3368-10A2D9E11554}"/>
              </a:ext>
            </a:extLst>
          </p:cNvPr>
          <p:cNvSpPr txBox="1"/>
          <p:nvPr/>
        </p:nvSpPr>
        <p:spPr>
          <a:xfrm>
            <a:off x="7773013" y="2920482"/>
            <a:ext cx="1471655" cy="369332"/>
          </a:xfrm>
          <a:prstGeom prst="rect">
            <a:avLst/>
          </a:prstGeom>
          <a:noFill/>
        </p:spPr>
        <p:txBody>
          <a:bodyPr wrap="square" rtlCol="0">
            <a:spAutoFit/>
          </a:bodyPr>
          <a:lstStyle/>
          <a:p>
            <a:r>
              <a:rPr kumimoji="1" lang="ja-JP" altLang="en-US" dirty="0"/>
              <a:t>セラミック</a:t>
            </a:r>
          </a:p>
        </p:txBody>
      </p:sp>
      <p:pic>
        <p:nvPicPr>
          <p:cNvPr id="6" name="図 5">
            <a:extLst>
              <a:ext uri="{FF2B5EF4-FFF2-40B4-BE49-F238E27FC236}">
                <a16:creationId xmlns:a16="http://schemas.microsoft.com/office/drawing/2014/main" id="{8B33C7E0-2264-DC11-50D9-C55C8362BA87}"/>
              </a:ext>
            </a:extLst>
          </p:cNvPr>
          <p:cNvPicPr>
            <a:picLocks noChangeAspect="1"/>
          </p:cNvPicPr>
          <p:nvPr/>
        </p:nvPicPr>
        <p:blipFill>
          <a:blip r:embed="rId5"/>
          <a:stretch>
            <a:fillRect/>
          </a:stretch>
        </p:blipFill>
        <p:spPr>
          <a:xfrm>
            <a:off x="4724025" y="67362"/>
            <a:ext cx="7228868" cy="2202283"/>
          </a:xfrm>
          <a:prstGeom prst="rect">
            <a:avLst/>
          </a:prstGeom>
        </p:spPr>
      </p:pic>
    </p:spTree>
    <p:extLst>
      <p:ext uri="{BB962C8B-B14F-4D97-AF65-F5344CB8AC3E}">
        <p14:creationId xmlns:p14="http://schemas.microsoft.com/office/powerpoint/2010/main" val="1010161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7A3673-D65A-E1F7-452C-788687338D85}"/>
              </a:ext>
            </a:extLst>
          </p:cNvPr>
          <p:cNvSpPr>
            <a:spLocks noGrp="1"/>
          </p:cNvSpPr>
          <p:nvPr>
            <p:ph type="title"/>
          </p:nvPr>
        </p:nvSpPr>
        <p:spPr/>
        <p:txBody>
          <a:bodyPr/>
          <a:lstStyle/>
          <a:p>
            <a:r>
              <a:rPr kumimoji="1" lang="en-US" altLang="ja-JP" dirty="0"/>
              <a:t>CPU</a:t>
            </a:r>
            <a:r>
              <a:rPr lang="ja-JP" altLang="en-US" dirty="0"/>
              <a:t>を作ろう</a:t>
            </a:r>
            <a:endParaRPr kumimoji="1" lang="ja-JP" altLang="en-US" dirty="0"/>
          </a:p>
        </p:txBody>
      </p:sp>
      <p:sp>
        <p:nvSpPr>
          <p:cNvPr id="3" name="コンテンツ プレースホルダー 2">
            <a:extLst>
              <a:ext uri="{FF2B5EF4-FFF2-40B4-BE49-F238E27FC236}">
                <a16:creationId xmlns:a16="http://schemas.microsoft.com/office/drawing/2014/main" id="{8404739B-DB55-9928-9FDC-189D50074478}"/>
              </a:ext>
            </a:extLst>
          </p:cNvPr>
          <p:cNvSpPr>
            <a:spLocks noGrp="1"/>
          </p:cNvSpPr>
          <p:nvPr>
            <p:ph idx="1"/>
          </p:nvPr>
        </p:nvSpPr>
        <p:spPr>
          <a:xfrm>
            <a:off x="838200" y="1468786"/>
            <a:ext cx="10515600" cy="4351338"/>
          </a:xfrm>
        </p:spPr>
        <p:txBody>
          <a:bodyPr/>
          <a:lstStyle/>
          <a:p>
            <a:r>
              <a:rPr kumimoji="1" lang="ja-JP" altLang="en-US" dirty="0"/>
              <a:t>ここは</a:t>
            </a:r>
            <a:r>
              <a:rPr lang="en-US" altLang="ja-JP" dirty="0"/>
              <a:t>EAGLE</a:t>
            </a:r>
            <a:r>
              <a:rPr lang="ja-JP" altLang="en-US" dirty="0"/>
              <a:t>のやつをコピーしてもってきましょう。</a:t>
            </a:r>
            <a:endParaRPr lang="en-US" altLang="ja-JP" dirty="0"/>
          </a:p>
          <a:p>
            <a:r>
              <a:rPr kumimoji="1" lang="ja-JP" altLang="en-US" dirty="0"/>
              <a:t>一応、</a:t>
            </a:r>
            <a:r>
              <a:rPr kumimoji="1" lang="en-US" altLang="ja-JP" dirty="0"/>
              <a:t>web</a:t>
            </a:r>
            <a:r>
              <a:rPr lang="ja-JP" altLang="en-US" dirty="0"/>
              <a:t>上にありますがみづらいので</a:t>
            </a:r>
            <a:endParaRPr lang="en-US" altLang="ja-JP" dirty="0"/>
          </a:p>
          <a:p>
            <a:r>
              <a:rPr kumimoji="1" lang="ja-JP" altLang="en-US" dirty="0"/>
              <a:t>あとはプログラミングのところから</a:t>
            </a:r>
            <a:r>
              <a:rPr kumimoji="1" lang="en-US" altLang="ja-JP" dirty="0"/>
              <a:t>Pin</a:t>
            </a:r>
            <a:r>
              <a:rPr kumimoji="1" lang="ja-JP" altLang="en-US" dirty="0"/>
              <a:t>設定を参考にラベルづけしましょう</a:t>
            </a:r>
          </a:p>
        </p:txBody>
      </p:sp>
      <p:pic>
        <p:nvPicPr>
          <p:cNvPr id="5" name="図 4">
            <a:extLst>
              <a:ext uri="{FF2B5EF4-FFF2-40B4-BE49-F238E27FC236}">
                <a16:creationId xmlns:a16="http://schemas.microsoft.com/office/drawing/2014/main" id="{90012333-5C84-CBCE-70DE-E24E22FF3361}"/>
              </a:ext>
            </a:extLst>
          </p:cNvPr>
          <p:cNvPicPr>
            <a:picLocks noChangeAspect="1"/>
          </p:cNvPicPr>
          <p:nvPr/>
        </p:nvPicPr>
        <p:blipFill>
          <a:blip r:embed="rId2"/>
          <a:stretch>
            <a:fillRect/>
          </a:stretch>
        </p:blipFill>
        <p:spPr>
          <a:xfrm>
            <a:off x="289336" y="3340759"/>
            <a:ext cx="4777751" cy="3460848"/>
          </a:xfrm>
          <a:prstGeom prst="rect">
            <a:avLst/>
          </a:prstGeom>
        </p:spPr>
      </p:pic>
      <p:pic>
        <p:nvPicPr>
          <p:cNvPr id="7" name="図 6">
            <a:extLst>
              <a:ext uri="{FF2B5EF4-FFF2-40B4-BE49-F238E27FC236}">
                <a16:creationId xmlns:a16="http://schemas.microsoft.com/office/drawing/2014/main" id="{FB77E88E-2C2A-2F5E-ECBB-3A50A3A88DC5}"/>
              </a:ext>
            </a:extLst>
          </p:cNvPr>
          <p:cNvPicPr>
            <a:picLocks noChangeAspect="1"/>
          </p:cNvPicPr>
          <p:nvPr/>
        </p:nvPicPr>
        <p:blipFill>
          <a:blip r:embed="rId3"/>
          <a:stretch>
            <a:fillRect/>
          </a:stretch>
        </p:blipFill>
        <p:spPr>
          <a:xfrm>
            <a:off x="5920410" y="2943623"/>
            <a:ext cx="4580066" cy="3857984"/>
          </a:xfrm>
          <a:prstGeom prst="rect">
            <a:avLst/>
          </a:prstGeom>
        </p:spPr>
      </p:pic>
    </p:spTree>
    <p:extLst>
      <p:ext uri="{BB962C8B-B14F-4D97-AF65-F5344CB8AC3E}">
        <p14:creationId xmlns:p14="http://schemas.microsoft.com/office/powerpoint/2010/main" val="2280455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1DA905-181D-740F-4F40-AF59F7BD7E9A}"/>
              </a:ext>
            </a:extLst>
          </p:cNvPr>
          <p:cNvSpPr>
            <a:spLocks noGrp="1"/>
          </p:cNvSpPr>
          <p:nvPr>
            <p:ph type="title"/>
          </p:nvPr>
        </p:nvSpPr>
        <p:spPr/>
        <p:txBody>
          <a:bodyPr/>
          <a:lstStyle/>
          <a:p>
            <a:r>
              <a:rPr kumimoji="1" lang="ja-JP" altLang="en-US" dirty="0"/>
              <a:t>配線のラベル付け</a:t>
            </a:r>
            <a:r>
              <a:rPr kumimoji="1" lang="en-US" altLang="ja-JP" dirty="0"/>
              <a:t>(name)</a:t>
            </a:r>
            <a:endParaRPr kumimoji="1" lang="ja-JP" altLang="en-US" dirty="0"/>
          </a:p>
        </p:txBody>
      </p:sp>
      <p:pic>
        <p:nvPicPr>
          <p:cNvPr id="5" name="コンテンツ プレースホルダー 4">
            <a:extLst>
              <a:ext uri="{FF2B5EF4-FFF2-40B4-BE49-F238E27FC236}">
                <a16:creationId xmlns:a16="http://schemas.microsoft.com/office/drawing/2014/main" id="{F3AC5F94-4DF4-2535-76B2-A50730083B43}"/>
              </a:ext>
            </a:extLst>
          </p:cNvPr>
          <p:cNvPicPr>
            <a:picLocks noGrp="1" noChangeAspect="1"/>
          </p:cNvPicPr>
          <p:nvPr>
            <p:ph idx="1"/>
          </p:nvPr>
        </p:nvPicPr>
        <p:blipFill>
          <a:blip r:embed="rId2"/>
          <a:stretch>
            <a:fillRect/>
          </a:stretch>
        </p:blipFill>
        <p:spPr>
          <a:xfrm>
            <a:off x="579590" y="3086099"/>
            <a:ext cx="2743583" cy="2486372"/>
          </a:xfrm>
        </p:spPr>
      </p:pic>
      <p:sp>
        <p:nvSpPr>
          <p:cNvPr id="6" name="テキスト ボックス 5">
            <a:extLst>
              <a:ext uri="{FF2B5EF4-FFF2-40B4-BE49-F238E27FC236}">
                <a16:creationId xmlns:a16="http://schemas.microsoft.com/office/drawing/2014/main" id="{F1056897-463C-301D-1282-C35E7DE64EC8}"/>
              </a:ext>
            </a:extLst>
          </p:cNvPr>
          <p:cNvSpPr txBox="1"/>
          <p:nvPr/>
        </p:nvSpPr>
        <p:spPr>
          <a:xfrm>
            <a:off x="2778124" y="2097021"/>
            <a:ext cx="2474844" cy="646331"/>
          </a:xfrm>
          <a:prstGeom prst="rect">
            <a:avLst/>
          </a:prstGeom>
          <a:noFill/>
        </p:spPr>
        <p:txBody>
          <a:bodyPr wrap="square" rtlCol="0">
            <a:spAutoFit/>
          </a:bodyPr>
          <a:lstStyle/>
          <a:p>
            <a:r>
              <a:rPr kumimoji="1" lang="ja-JP" altLang="en-US" dirty="0"/>
              <a:t>名前が同じだと繋がります</a:t>
            </a:r>
          </a:p>
        </p:txBody>
      </p:sp>
      <p:pic>
        <p:nvPicPr>
          <p:cNvPr id="8" name="図 7">
            <a:extLst>
              <a:ext uri="{FF2B5EF4-FFF2-40B4-BE49-F238E27FC236}">
                <a16:creationId xmlns:a16="http://schemas.microsoft.com/office/drawing/2014/main" id="{7ED2B4B9-60DE-DA29-E021-0BE5F99C963B}"/>
              </a:ext>
            </a:extLst>
          </p:cNvPr>
          <p:cNvPicPr>
            <a:picLocks noChangeAspect="1"/>
          </p:cNvPicPr>
          <p:nvPr/>
        </p:nvPicPr>
        <p:blipFill>
          <a:blip r:embed="rId3"/>
          <a:stretch>
            <a:fillRect/>
          </a:stretch>
        </p:blipFill>
        <p:spPr>
          <a:xfrm>
            <a:off x="6191927" y="3796017"/>
            <a:ext cx="2676899" cy="1571844"/>
          </a:xfrm>
          <a:prstGeom prst="rect">
            <a:avLst/>
          </a:prstGeom>
        </p:spPr>
      </p:pic>
      <p:sp>
        <p:nvSpPr>
          <p:cNvPr id="9" name="テキスト ボックス 8">
            <a:extLst>
              <a:ext uri="{FF2B5EF4-FFF2-40B4-BE49-F238E27FC236}">
                <a16:creationId xmlns:a16="http://schemas.microsoft.com/office/drawing/2014/main" id="{A514B19E-330C-40F6-2C6D-FB6E11E38EE8}"/>
              </a:ext>
            </a:extLst>
          </p:cNvPr>
          <p:cNvSpPr txBox="1"/>
          <p:nvPr/>
        </p:nvSpPr>
        <p:spPr>
          <a:xfrm>
            <a:off x="5777947" y="5718313"/>
            <a:ext cx="2474844" cy="646331"/>
          </a:xfrm>
          <a:prstGeom prst="rect">
            <a:avLst/>
          </a:prstGeom>
          <a:noFill/>
        </p:spPr>
        <p:txBody>
          <a:bodyPr wrap="square" rtlCol="0">
            <a:spAutoFit/>
          </a:bodyPr>
          <a:lstStyle/>
          <a:p>
            <a:r>
              <a:rPr kumimoji="1" lang="ja-JP" altLang="en-US" dirty="0"/>
              <a:t>繋がってほしくないときにはいいえで</a:t>
            </a:r>
          </a:p>
        </p:txBody>
      </p:sp>
    </p:spTree>
    <p:extLst>
      <p:ext uri="{BB962C8B-B14F-4D97-AF65-F5344CB8AC3E}">
        <p14:creationId xmlns:p14="http://schemas.microsoft.com/office/powerpoint/2010/main" val="2989645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86EAD9-F48F-7B20-452A-9E8C0CC94577}"/>
              </a:ext>
            </a:extLst>
          </p:cNvPr>
          <p:cNvSpPr>
            <a:spLocks noGrp="1"/>
          </p:cNvSpPr>
          <p:nvPr>
            <p:ph type="title"/>
          </p:nvPr>
        </p:nvSpPr>
        <p:spPr/>
        <p:txBody>
          <a:bodyPr/>
          <a:lstStyle/>
          <a:p>
            <a:r>
              <a:rPr lang="ja-JP" altLang="en-US" dirty="0"/>
              <a:t>最初は</a:t>
            </a:r>
            <a:r>
              <a:rPr kumimoji="1" lang="ja-JP" altLang="en-US" dirty="0"/>
              <a:t>配線図も見ながら</a:t>
            </a:r>
          </a:p>
        </p:txBody>
      </p:sp>
      <p:pic>
        <p:nvPicPr>
          <p:cNvPr id="5" name="コンテンツ プレースホルダー 4">
            <a:extLst>
              <a:ext uri="{FF2B5EF4-FFF2-40B4-BE49-F238E27FC236}">
                <a16:creationId xmlns:a16="http://schemas.microsoft.com/office/drawing/2014/main" id="{F7EEB472-6996-603F-0D99-32EA9E5B8329}"/>
              </a:ext>
            </a:extLst>
          </p:cNvPr>
          <p:cNvPicPr>
            <a:picLocks noGrp="1" noChangeAspect="1"/>
          </p:cNvPicPr>
          <p:nvPr>
            <p:ph idx="1"/>
          </p:nvPr>
        </p:nvPicPr>
        <p:blipFill>
          <a:blip r:embed="rId2"/>
          <a:stretch>
            <a:fillRect/>
          </a:stretch>
        </p:blipFill>
        <p:spPr>
          <a:xfrm>
            <a:off x="1129050" y="1889309"/>
            <a:ext cx="6425022" cy="4351338"/>
          </a:xfrm>
        </p:spPr>
      </p:pic>
    </p:spTree>
    <p:extLst>
      <p:ext uri="{BB962C8B-B14F-4D97-AF65-F5344CB8AC3E}">
        <p14:creationId xmlns:p14="http://schemas.microsoft.com/office/powerpoint/2010/main" val="1861683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009F4-6A98-2C36-F03F-2337776281A7}"/>
              </a:ext>
            </a:extLst>
          </p:cNvPr>
          <p:cNvSpPr>
            <a:spLocks noGrp="1"/>
          </p:cNvSpPr>
          <p:nvPr>
            <p:ph type="title"/>
          </p:nvPr>
        </p:nvSpPr>
        <p:spPr/>
        <p:txBody>
          <a:bodyPr/>
          <a:lstStyle/>
          <a:p>
            <a:r>
              <a:rPr kumimoji="1" lang="ja-JP" altLang="en-US" dirty="0"/>
              <a:t>アドバイス</a:t>
            </a:r>
          </a:p>
        </p:txBody>
      </p:sp>
      <p:sp>
        <p:nvSpPr>
          <p:cNvPr id="3" name="コンテンツ プレースホルダー 2">
            <a:extLst>
              <a:ext uri="{FF2B5EF4-FFF2-40B4-BE49-F238E27FC236}">
                <a16:creationId xmlns:a16="http://schemas.microsoft.com/office/drawing/2014/main" id="{ADC39FA3-C364-4542-61B6-76061F55601B}"/>
              </a:ext>
            </a:extLst>
          </p:cNvPr>
          <p:cNvSpPr>
            <a:spLocks noGrp="1"/>
          </p:cNvSpPr>
          <p:nvPr>
            <p:ph idx="1"/>
          </p:nvPr>
        </p:nvSpPr>
        <p:spPr/>
        <p:txBody>
          <a:bodyPr/>
          <a:lstStyle/>
          <a:p>
            <a:r>
              <a:rPr kumimoji="1" lang="ja-JP" altLang="en-US" dirty="0"/>
              <a:t>大電流流れそうだなーと思う配線にはそれっぽい名前を付けておくとあとあと自動配線で楽になります。</a:t>
            </a:r>
          </a:p>
        </p:txBody>
      </p:sp>
    </p:spTree>
    <p:extLst>
      <p:ext uri="{BB962C8B-B14F-4D97-AF65-F5344CB8AC3E}">
        <p14:creationId xmlns:p14="http://schemas.microsoft.com/office/powerpoint/2010/main" val="69465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06D4D5-18F6-BDB3-6A0D-5DD0E82E279C}"/>
              </a:ext>
            </a:extLst>
          </p:cNvPr>
          <p:cNvSpPr>
            <a:spLocks noGrp="1"/>
          </p:cNvSpPr>
          <p:nvPr>
            <p:ph type="title"/>
          </p:nvPr>
        </p:nvSpPr>
        <p:spPr/>
        <p:txBody>
          <a:bodyPr/>
          <a:lstStyle/>
          <a:p>
            <a:r>
              <a:rPr kumimoji="1" lang="ja-JP" altLang="en-US" dirty="0"/>
              <a:t>配線図</a:t>
            </a:r>
            <a:r>
              <a:rPr kumimoji="1" lang="en-US" altLang="ja-JP" dirty="0"/>
              <a:t>(</a:t>
            </a:r>
            <a:r>
              <a:rPr lang="ja-JP" altLang="en-US" dirty="0"/>
              <a:t>背景</a:t>
            </a:r>
            <a:r>
              <a:rPr kumimoji="1" lang="ja-JP" altLang="en-US" dirty="0"/>
              <a:t>設定とグリット</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23977DA5-407A-A81A-D978-3009622DA371}"/>
              </a:ext>
            </a:extLst>
          </p:cNvPr>
          <p:cNvPicPr>
            <a:picLocks noGrp="1" noChangeAspect="1"/>
          </p:cNvPicPr>
          <p:nvPr>
            <p:ph idx="1"/>
          </p:nvPr>
        </p:nvPicPr>
        <p:blipFill>
          <a:blip r:embed="rId2"/>
          <a:stretch>
            <a:fillRect/>
          </a:stretch>
        </p:blipFill>
        <p:spPr>
          <a:xfrm>
            <a:off x="171488" y="1253331"/>
            <a:ext cx="6561405" cy="4351338"/>
          </a:xfrm>
        </p:spPr>
      </p:pic>
      <p:sp>
        <p:nvSpPr>
          <p:cNvPr id="6" name="テキスト ボックス 5">
            <a:extLst>
              <a:ext uri="{FF2B5EF4-FFF2-40B4-BE49-F238E27FC236}">
                <a16:creationId xmlns:a16="http://schemas.microsoft.com/office/drawing/2014/main" id="{F3D3A7A7-D931-D82D-2D78-80951FD47785}"/>
              </a:ext>
            </a:extLst>
          </p:cNvPr>
          <p:cNvSpPr txBox="1"/>
          <p:nvPr/>
        </p:nvSpPr>
        <p:spPr>
          <a:xfrm>
            <a:off x="7158390" y="2228671"/>
            <a:ext cx="4333461" cy="1200329"/>
          </a:xfrm>
          <a:prstGeom prst="rect">
            <a:avLst/>
          </a:prstGeom>
          <a:noFill/>
        </p:spPr>
        <p:txBody>
          <a:bodyPr wrap="square" rtlCol="0">
            <a:spAutoFit/>
          </a:bodyPr>
          <a:lstStyle/>
          <a:p>
            <a:r>
              <a:rPr kumimoji="1" lang="ja-JP" altLang="en-US" dirty="0"/>
              <a:t>多分、初期の設定だと視認性がゴミなので基礎設定→電子デザイン→カラー→</a:t>
            </a:r>
            <a:r>
              <a:rPr kumimoji="1" lang="en-US" altLang="ja-JP" dirty="0"/>
              <a:t>Canvas</a:t>
            </a:r>
            <a:r>
              <a:rPr kumimoji="1" lang="ja-JP" altLang="en-US" dirty="0"/>
              <a:t>を黒っぽい色にするのがおすすめ</a:t>
            </a:r>
          </a:p>
        </p:txBody>
      </p:sp>
      <p:pic>
        <p:nvPicPr>
          <p:cNvPr id="8" name="図 7">
            <a:extLst>
              <a:ext uri="{FF2B5EF4-FFF2-40B4-BE49-F238E27FC236}">
                <a16:creationId xmlns:a16="http://schemas.microsoft.com/office/drawing/2014/main" id="{32857D42-E147-6CB9-C02D-3385AE010470}"/>
              </a:ext>
            </a:extLst>
          </p:cNvPr>
          <p:cNvPicPr>
            <a:picLocks noChangeAspect="1"/>
          </p:cNvPicPr>
          <p:nvPr/>
        </p:nvPicPr>
        <p:blipFill>
          <a:blip r:embed="rId3"/>
          <a:stretch>
            <a:fillRect/>
          </a:stretch>
        </p:blipFill>
        <p:spPr>
          <a:xfrm>
            <a:off x="7158390" y="3871294"/>
            <a:ext cx="4862122" cy="2897223"/>
          </a:xfrm>
          <a:prstGeom prst="rect">
            <a:avLst/>
          </a:prstGeom>
        </p:spPr>
      </p:pic>
      <p:sp>
        <p:nvSpPr>
          <p:cNvPr id="10" name="テキスト ボックス 9">
            <a:extLst>
              <a:ext uri="{FF2B5EF4-FFF2-40B4-BE49-F238E27FC236}">
                <a16:creationId xmlns:a16="http://schemas.microsoft.com/office/drawing/2014/main" id="{72E3B3DD-AE2C-C0B5-2B79-4061A8A00026}"/>
              </a:ext>
            </a:extLst>
          </p:cNvPr>
          <p:cNvSpPr txBox="1"/>
          <p:nvPr/>
        </p:nvSpPr>
        <p:spPr>
          <a:xfrm>
            <a:off x="171488" y="6206195"/>
            <a:ext cx="6097656" cy="369332"/>
          </a:xfrm>
          <a:prstGeom prst="rect">
            <a:avLst/>
          </a:prstGeom>
          <a:noFill/>
        </p:spPr>
        <p:txBody>
          <a:bodyPr wrap="square">
            <a:spAutoFit/>
          </a:bodyPr>
          <a:lstStyle/>
          <a:p>
            <a:r>
              <a:rPr kumimoji="1" lang="ja-JP" altLang="en-US" dirty="0"/>
              <a:t>グリット</a:t>
            </a:r>
            <a:r>
              <a:rPr kumimoji="1" lang="en-US" altLang="ja-JP" dirty="0"/>
              <a:t>0.5mm</a:t>
            </a:r>
            <a:r>
              <a:rPr kumimoji="1" lang="ja-JP" altLang="en-US" dirty="0"/>
              <a:t>で</a:t>
            </a:r>
            <a:r>
              <a:rPr kumimoji="1" lang="en-US" altLang="ja-JP" dirty="0"/>
              <a:t>Alt</a:t>
            </a:r>
            <a:r>
              <a:rPr kumimoji="1" lang="ja-JP" altLang="en-US" dirty="0"/>
              <a:t>で細かい移動ができるよ</a:t>
            </a:r>
            <a:endParaRPr lang="ja-JP" altLang="en-US" dirty="0"/>
          </a:p>
        </p:txBody>
      </p:sp>
      <p:pic>
        <p:nvPicPr>
          <p:cNvPr id="12" name="図 11">
            <a:extLst>
              <a:ext uri="{FF2B5EF4-FFF2-40B4-BE49-F238E27FC236}">
                <a16:creationId xmlns:a16="http://schemas.microsoft.com/office/drawing/2014/main" id="{651FBECF-148F-D4C2-A04E-0BFC072729E5}"/>
              </a:ext>
            </a:extLst>
          </p:cNvPr>
          <p:cNvPicPr>
            <a:picLocks noChangeAspect="1"/>
          </p:cNvPicPr>
          <p:nvPr/>
        </p:nvPicPr>
        <p:blipFill>
          <a:blip r:embed="rId4"/>
          <a:stretch>
            <a:fillRect/>
          </a:stretch>
        </p:blipFill>
        <p:spPr>
          <a:xfrm>
            <a:off x="5033611" y="5423759"/>
            <a:ext cx="1642858" cy="1434241"/>
          </a:xfrm>
          <a:prstGeom prst="rect">
            <a:avLst/>
          </a:prstGeom>
        </p:spPr>
      </p:pic>
    </p:spTree>
    <p:extLst>
      <p:ext uri="{BB962C8B-B14F-4D97-AF65-F5344CB8AC3E}">
        <p14:creationId xmlns:p14="http://schemas.microsoft.com/office/powerpoint/2010/main" val="2196198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433A62-BB31-016A-BA41-9ED923640BB4}"/>
              </a:ext>
            </a:extLst>
          </p:cNvPr>
          <p:cNvSpPr>
            <a:spLocks noGrp="1"/>
          </p:cNvSpPr>
          <p:nvPr>
            <p:ph type="title"/>
          </p:nvPr>
        </p:nvSpPr>
        <p:spPr/>
        <p:txBody>
          <a:bodyPr/>
          <a:lstStyle/>
          <a:p>
            <a:r>
              <a:rPr kumimoji="1" lang="ja-JP" altLang="en-US" dirty="0"/>
              <a:t>配線図</a:t>
            </a:r>
            <a:r>
              <a:rPr kumimoji="1" lang="en-US" altLang="ja-JP" dirty="0"/>
              <a:t>(</a:t>
            </a:r>
            <a:r>
              <a:rPr kumimoji="1" lang="ja-JP" altLang="en-US" dirty="0"/>
              <a:t>デザインルールチェック</a:t>
            </a:r>
            <a:r>
              <a:rPr kumimoji="1" lang="en-US" altLang="ja-JP" dirty="0"/>
              <a:t>,DRC)</a:t>
            </a:r>
            <a:endParaRPr kumimoji="1" lang="ja-JP" altLang="en-US" dirty="0"/>
          </a:p>
        </p:txBody>
      </p:sp>
      <p:sp>
        <p:nvSpPr>
          <p:cNvPr id="3" name="コンテンツ プレースホルダー 2">
            <a:extLst>
              <a:ext uri="{FF2B5EF4-FFF2-40B4-BE49-F238E27FC236}">
                <a16:creationId xmlns:a16="http://schemas.microsoft.com/office/drawing/2014/main" id="{DD786E03-4909-8DBF-89DF-0A8FA42026AE}"/>
              </a:ext>
            </a:extLst>
          </p:cNvPr>
          <p:cNvSpPr>
            <a:spLocks noGrp="1"/>
          </p:cNvSpPr>
          <p:nvPr>
            <p:ph idx="1"/>
          </p:nvPr>
        </p:nvSpPr>
        <p:spPr/>
        <p:txBody>
          <a:bodyPr/>
          <a:lstStyle/>
          <a:p>
            <a:r>
              <a:rPr kumimoji="1" lang="ja-JP" altLang="en-US" dirty="0"/>
              <a:t>配線とかの間隔などが</a:t>
            </a:r>
            <a:r>
              <a:rPr kumimoji="1" lang="en-US" altLang="ja-JP" dirty="0" err="1"/>
              <a:t>elecrow</a:t>
            </a:r>
            <a:r>
              <a:rPr kumimoji="1" lang="ja-JP" altLang="en-US" dirty="0"/>
              <a:t>の加工可能な基準を満たしているかチェックするためのルールを適用する必要があります</a:t>
            </a:r>
            <a:endParaRPr kumimoji="1" lang="en-US" altLang="ja-JP" dirty="0"/>
          </a:p>
          <a:p>
            <a:endParaRPr lang="en-US" altLang="ja-JP" dirty="0"/>
          </a:p>
          <a:p>
            <a:r>
              <a:rPr kumimoji="1" lang="en-US" altLang="ja-JP" dirty="0">
                <a:hlinkClick r:id="rId2"/>
              </a:rPr>
              <a:t>https://www.elecrow.com/pcb-manufacturing.html</a:t>
            </a:r>
            <a:endParaRPr kumimoji="1" lang="en-US" altLang="ja-JP" dirty="0"/>
          </a:p>
          <a:p>
            <a:r>
              <a:rPr lang="ja-JP" altLang="en-US" dirty="0"/>
              <a:t>ここの下部に</a:t>
            </a:r>
            <a:r>
              <a:rPr lang="en-US" altLang="ja-JP" dirty="0"/>
              <a:t>Eagle Design Rule</a:t>
            </a:r>
            <a:endParaRPr kumimoji="1" lang="ja-JP" altLang="en-US" dirty="0"/>
          </a:p>
        </p:txBody>
      </p:sp>
      <p:pic>
        <p:nvPicPr>
          <p:cNvPr id="5" name="図 4">
            <a:extLst>
              <a:ext uri="{FF2B5EF4-FFF2-40B4-BE49-F238E27FC236}">
                <a16:creationId xmlns:a16="http://schemas.microsoft.com/office/drawing/2014/main" id="{B2051DAE-F59E-ACAC-CC4D-9B7B96769D72}"/>
              </a:ext>
            </a:extLst>
          </p:cNvPr>
          <p:cNvPicPr>
            <a:picLocks noChangeAspect="1"/>
          </p:cNvPicPr>
          <p:nvPr/>
        </p:nvPicPr>
        <p:blipFill>
          <a:blip r:embed="rId3"/>
          <a:stretch>
            <a:fillRect/>
          </a:stretch>
        </p:blipFill>
        <p:spPr>
          <a:xfrm>
            <a:off x="2309192" y="4408799"/>
            <a:ext cx="6096000" cy="2180376"/>
          </a:xfrm>
          <a:prstGeom prst="rect">
            <a:avLst/>
          </a:prstGeom>
        </p:spPr>
      </p:pic>
    </p:spTree>
    <p:extLst>
      <p:ext uri="{BB962C8B-B14F-4D97-AF65-F5344CB8AC3E}">
        <p14:creationId xmlns:p14="http://schemas.microsoft.com/office/powerpoint/2010/main" val="3967790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B78EEB-52D1-24EC-EBC2-027E1494CFD5}"/>
              </a:ext>
            </a:extLst>
          </p:cNvPr>
          <p:cNvSpPr>
            <a:spLocks noGrp="1"/>
          </p:cNvSpPr>
          <p:nvPr>
            <p:ph type="title"/>
          </p:nvPr>
        </p:nvSpPr>
        <p:spPr/>
        <p:txBody>
          <a:bodyPr/>
          <a:lstStyle/>
          <a:p>
            <a:r>
              <a:rPr kumimoji="1" lang="ja-JP" altLang="en-US" dirty="0"/>
              <a:t>配線図</a:t>
            </a:r>
            <a:r>
              <a:rPr kumimoji="1" lang="en-US" altLang="ja-JP" dirty="0"/>
              <a:t>(</a:t>
            </a:r>
            <a:r>
              <a:rPr kumimoji="1" lang="ja-JP" altLang="en-US" dirty="0"/>
              <a:t>デザインルールチェック</a:t>
            </a:r>
            <a:r>
              <a:rPr kumimoji="1" lang="en-US" altLang="ja-JP" dirty="0"/>
              <a:t>,DRC)</a:t>
            </a:r>
            <a:endParaRPr kumimoji="1" lang="ja-JP" altLang="en-US" dirty="0"/>
          </a:p>
        </p:txBody>
      </p:sp>
      <p:pic>
        <p:nvPicPr>
          <p:cNvPr id="5" name="コンテンツ プレースホルダー 4">
            <a:extLst>
              <a:ext uri="{FF2B5EF4-FFF2-40B4-BE49-F238E27FC236}">
                <a16:creationId xmlns:a16="http://schemas.microsoft.com/office/drawing/2014/main" id="{CA135A26-8FF9-0D9D-CC74-67173CDFEB03}"/>
              </a:ext>
            </a:extLst>
          </p:cNvPr>
          <p:cNvPicPr>
            <a:picLocks noGrp="1" noChangeAspect="1"/>
          </p:cNvPicPr>
          <p:nvPr>
            <p:ph idx="1"/>
          </p:nvPr>
        </p:nvPicPr>
        <p:blipFill>
          <a:blip r:embed="rId2"/>
          <a:stretch>
            <a:fillRect/>
          </a:stretch>
        </p:blipFill>
        <p:spPr>
          <a:xfrm>
            <a:off x="3695745" y="5228998"/>
            <a:ext cx="8259328" cy="1629002"/>
          </a:xfrm>
        </p:spPr>
      </p:pic>
      <p:pic>
        <p:nvPicPr>
          <p:cNvPr id="7" name="図 6">
            <a:extLst>
              <a:ext uri="{FF2B5EF4-FFF2-40B4-BE49-F238E27FC236}">
                <a16:creationId xmlns:a16="http://schemas.microsoft.com/office/drawing/2014/main" id="{B3389945-1FB9-3B70-F333-EEC42AB6CB70}"/>
              </a:ext>
            </a:extLst>
          </p:cNvPr>
          <p:cNvPicPr>
            <a:picLocks noChangeAspect="1"/>
          </p:cNvPicPr>
          <p:nvPr/>
        </p:nvPicPr>
        <p:blipFill>
          <a:blip r:embed="rId3"/>
          <a:stretch>
            <a:fillRect/>
          </a:stretch>
        </p:blipFill>
        <p:spPr>
          <a:xfrm>
            <a:off x="303674" y="1406781"/>
            <a:ext cx="5610859" cy="3418953"/>
          </a:xfrm>
          <a:prstGeom prst="rect">
            <a:avLst/>
          </a:prstGeom>
        </p:spPr>
      </p:pic>
      <p:sp>
        <p:nvSpPr>
          <p:cNvPr id="8" name="テキスト ボックス 7">
            <a:extLst>
              <a:ext uri="{FF2B5EF4-FFF2-40B4-BE49-F238E27FC236}">
                <a16:creationId xmlns:a16="http://schemas.microsoft.com/office/drawing/2014/main" id="{1945D207-2DE1-81EE-4C24-3D9A5CF8323B}"/>
              </a:ext>
            </a:extLst>
          </p:cNvPr>
          <p:cNvSpPr txBox="1"/>
          <p:nvPr/>
        </p:nvSpPr>
        <p:spPr>
          <a:xfrm>
            <a:off x="5844209" y="1467993"/>
            <a:ext cx="3657600" cy="369332"/>
          </a:xfrm>
          <a:prstGeom prst="rect">
            <a:avLst/>
          </a:prstGeom>
          <a:noFill/>
        </p:spPr>
        <p:txBody>
          <a:bodyPr wrap="square" rtlCol="0">
            <a:spAutoFit/>
          </a:bodyPr>
          <a:lstStyle/>
          <a:p>
            <a:r>
              <a:rPr kumimoji="1" lang="ja-JP" altLang="en-US" dirty="0"/>
              <a:t>ルール　</a:t>
            </a:r>
            <a:r>
              <a:rPr kumimoji="1" lang="en-US" altLang="ja-JP" dirty="0"/>
              <a:t>DRC/ERC</a:t>
            </a:r>
            <a:r>
              <a:rPr kumimoji="1" lang="ja-JP" altLang="en-US" dirty="0"/>
              <a:t>→</a:t>
            </a:r>
            <a:r>
              <a:rPr lang="en-US" altLang="ja-JP" dirty="0"/>
              <a:t>DRC</a:t>
            </a:r>
            <a:r>
              <a:rPr lang="ja-JP" altLang="en-US" dirty="0"/>
              <a:t>を選択</a:t>
            </a:r>
            <a:endParaRPr kumimoji="1" lang="ja-JP" altLang="en-US" dirty="0"/>
          </a:p>
        </p:txBody>
      </p:sp>
      <p:pic>
        <p:nvPicPr>
          <p:cNvPr id="10" name="図 9">
            <a:extLst>
              <a:ext uri="{FF2B5EF4-FFF2-40B4-BE49-F238E27FC236}">
                <a16:creationId xmlns:a16="http://schemas.microsoft.com/office/drawing/2014/main" id="{033DB60D-5C73-6789-75B4-EB9492F21350}"/>
              </a:ext>
            </a:extLst>
          </p:cNvPr>
          <p:cNvPicPr>
            <a:picLocks noChangeAspect="1"/>
          </p:cNvPicPr>
          <p:nvPr/>
        </p:nvPicPr>
        <p:blipFill>
          <a:blip r:embed="rId4"/>
          <a:stretch>
            <a:fillRect/>
          </a:stretch>
        </p:blipFill>
        <p:spPr>
          <a:xfrm>
            <a:off x="6053625" y="2431838"/>
            <a:ext cx="3238768" cy="2595528"/>
          </a:xfrm>
          <a:prstGeom prst="rect">
            <a:avLst/>
          </a:prstGeom>
        </p:spPr>
      </p:pic>
      <p:sp>
        <p:nvSpPr>
          <p:cNvPr id="11" name="テキスト ボックス 10">
            <a:extLst>
              <a:ext uri="{FF2B5EF4-FFF2-40B4-BE49-F238E27FC236}">
                <a16:creationId xmlns:a16="http://schemas.microsoft.com/office/drawing/2014/main" id="{7E6F3EAB-424D-640C-68C8-60AC44E5A164}"/>
              </a:ext>
            </a:extLst>
          </p:cNvPr>
          <p:cNvSpPr txBox="1"/>
          <p:nvPr/>
        </p:nvSpPr>
        <p:spPr>
          <a:xfrm>
            <a:off x="9591261" y="3210339"/>
            <a:ext cx="1762539" cy="1200329"/>
          </a:xfrm>
          <a:prstGeom prst="rect">
            <a:avLst/>
          </a:prstGeom>
          <a:noFill/>
        </p:spPr>
        <p:txBody>
          <a:bodyPr wrap="square" rtlCol="0">
            <a:spAutoFit/>
          </a:bodyPr>
          <a:lstStyle/>
          <a:p>
            <a:r>
              <a:rPr kumimoji="1" lang="ja-JP" altLang="en-US" dirty="0"/>
              <a:t>さきほどダウンロードした</a:t>
            </a:r>
            <a:r>
              <a:rPr lang="en-US" altLang="ja-JP" dirty="0"/>
              <a:t>2-layer</a:t>
            </a:r>
            <a:r>
              <a:rPr lang="ja-JP" altLang="en-US" dirty="0"/>
              <a:t>を</a:t>
            </a:r>
            <a:r>
              <a:rPr lang="en-US" altLang="ja-JP" dirty="0"/>
              <a:t>load</a:t>
            </a:r>
            <a:r>
              <a:rPr lang="ja-JP" altLang="en-US" dirty="0"/>
              <a:t>する．</a:t>
            </a:r>
            <a:endParaRPr kumimoji="1" lang="ja-JP" altLang="en-US" dirty="0"/>
          </a:p>
        </p:txBody>
      </p:sp>
    </p:spTree>
    <p:extLst>
      <p:ext uri="{BB962C8B-B14F-4D97-AF65-F5344CB8AC3E}">
        <p14:creationId xmlns:p14="http://schemas.microsoft.com/office/powerpoint/2010/main" val="450538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B145C-7454-0D3F-5313-17AB23CC4FB7}"/>
              </a:ext>
            </a:extLst>
          </p:cNvPr>
          <p:cNvSpPr>
            <a:spLocks noGrp="1"/>
          </p:cNvSpPr>
          <p:nvPr>
            <p:ph type="title"/>
          </p:nvPr>
        </p:nvSpPr>
        <p:spPr/>
        <p:txBody>
          <a:bodyPr/>
          <a:lstStyle/>
          <a:p>
            <a:r>
              <a:rPr kumimoji="1" lang="ja-JP" altLang="en-US" dirty="0"/>
              <a:t>配置で考えること</a:t>
            </a:r>
          </a:p>
        </p:txBody>
      </p:sp>
      <p:sp>
        <p:nvSpPr>
          <p:cNvPr id="3" name="コンテンツ プレースホルダー 2">
            <a:extLst>
              <a:ext uri="{FF2B5EF4-FFF2-40B4-BE49-F238E27FC236}">
                <a16:creationId xmlns:a16="http://schemas.microsoft.com/office/drawing/2014/main" id="{E5F2A610-7190-153E-F29E-8D0FA395186A}"/>
              </a:ext>
            </a:extLst>
          </p:cNvPr>
          <p:cNvSpPr>
            <a:spLocks noGrp="1"/>
          </p:cNvSpPr>
          <p:nvPr>
            <p:ph idx="1"/>
          </p:nvPr>
        </p:nvSpPr>
        <p:spPr/>
        <p:txBody>
          <a:bodyPr>
            <a:normAutofit fontScale="92500" lnSpcReduction="10000"/>
          </a:bodyPr>
          <a:lstStyle/>
          <a:p>
            <a:r>
              <a:rPr kumimoji="1" lang="ja-JP" altLang="en-US" dirty="0"/>
              <a:t>高い部品同士を近づけすぎない</a:t>
            </a:r>
            <a:endParaRPr kumimoji="1" lang="en-US" altLang="ja-JP" dirty="0"/>
          </a:p>
          <a:p>
            <a:r>
              <a:rPr lang="ja-JP" altLang="en-US" dirty="0"/>
              <a:t>モータのコネクターは裏面に半田付けするといいかも</a:t>
            </a:r>
            <a:r>
              <a:rPr lang="en-US" altLang="ja-JP" dirty="0"/>
              <a:t>(</a:t>
            </a:r>
            <a:r>
              <a:rPr lang="ja-JP" altLang="en-US" dirty="0"/>
              <a:t>そしたらどこでもいい</a:t>
            </a:r>
            <a:r>
              <a:rPr lang="en-US" altLang="ja-JP" dirty="0"/>
              <a:t>)</a:t>
            </a:r>
          </a:p>
          <a:p>
            <a:r>
              <a:rPr lang="ja-JP" altLang="en-US" dirty="0"/>
              <a:t>マイコンには</a:t>
            </a:r>
            <a:r>
              <a:rPr lang="en-US" altLang="ja-JP" dirty="0"/>
              <a:t>USB</a:t>
            </a:r>
            <a:r>
              <a:rPr lang="ja-JP" altLang="en-US" dirty="0"/>
              <a:t>ケーブルを指すのでその位置に邪魔になるような高い素子は置かない</a:t>
            </a:r>
            <a:endParaRPr lang="en-US" altLang="ja-JP" dirty="0"/>
          </a:p>
          <a:p>
            <a:r>
              <a:rPr lang="ja-JP" altLang="en-US" dirty="0"/>
              <a:t>電源はリポの置く場所に近くにする</a:t>
            </a:r>
            <a:r>
              <a:rPr lang="en-US" altLang="ja-JP" dirty="0"/>
              <a:t>(</a:t>
            </a:r>
            <a:r>
              <a:rPr lang="ja-JP" altLang="en-US" dirty="0"/>
              <a:t>後ろで</a:t>
            </a:r>
            <a:r>
              <a:rPr lang="en-US" altLang="ja-JP" dirty="0"/>
              <a:t>)</a:t>
            </a:r>
          </a:p>
          <a:p>
            <a:r>
              <a:rPr lang="ja-JP" altLang="en-US" dirty="0"/>
              <a:t>スイッチは押しやすいところで</a:t>
            </a:r>
            <a:endParaRPr lang="en-US" altLang="ja-JP" dirty="0"/>
          </a:p>
          <a:p>
            <a:r>
              <a:rPr lang="en-US" altLang="ja-JP" dirty="0"/>
              <a:t>LCD</a:t>
            </a:r>
            <a:r>
              <a:rPr lang="ja-JP" altLang="en-US" dirty="0"/>
              <a:t>は見えやすいところで</a:t>
            </a:r>
            <a:endParaRPr lang="en-US" altLang="ja-JP" dirty="0"/>
          </a:p>
          <a:p>
            <a:r>
              <a:rPr lang="ja-JP" altLang="en-US" dirty="0"/>
              <a:t>でかい素子から位置を決めていこう</a:t>
            </a:r>
            <a:endParaRPr lang="en-US" altLang="ja-JP" dirty="0"/>
          </a:p>
          <a:p>
            <a:r>
              <a:rPr lang="ja-JP" altLang="en-US" dirty="0"/>
              <a:t>モータとセンサーの信号線は離した方がいい</a:t>
            </a:r>
            <a:r>
              <a:rPr lang="en-US" altLang="ja-JP" dirty="0"/>
              <a:t>(</a:t>
            </a:r>
            <a:r>
              <a:rPr lang="ja-JP" altLang="en-US" dirty="0"/>
              <a:t>振動がノイズに</a:t>
            </a:r>
            <a:r>
              <a:rPr lang="en-US" altLang="ja-JP" dirty="0"/>
              <a:t>)</a:t>
            </a:r>
          </a:p>
        </p:txBody>
      </p:sp>
    </p:spTree>
    <p:extLst>
      <p:ext uri="{BB962C8B-B14F-4D97-AF65-F5344CB8AC3E}">
        <p14:creationId xmlns:p14="http://schemas.microsoft.com/office/powerpoint/2010/main" val="1725590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157180-01CF-E97D-48DB-CD482C4B569E}"/>
              </a:ext>
            </a:extLst>
          </p:cNvPr>
          <p:cNvSpPr>
            <a:spLocks noGrp="1"/>
          </p:cNvSpPr>
          <p:nvPr>
            <p:ph type="title"/>
          </p:nvPr>
        </p:nvSpPr>
        <p:spPr/>
        <p:txBody>
          <a:bodyPr/>
          <a:lstStyle/>
          <a:p>
            <a:r>
              <a:rPr kumimoji="1" lang="ja-JP" altLang="en-US" dirty="0"/>
              <a:t>検索</a:t>
            </a:r>
          </a:p>
        </p:txBody>
      </p:sp>
      <p:pic>
        <p:nvPicPr>
          <p:cNvPr id="5" name="コンテンツ プレースホルダー 4">
            <a:extLst>
              <a:ext uri="{FF2B5EF4-FFF2-40B4-BE49-F238E27FC236}">
                <a16:creationId xmlns:a16="http://schemas.microsoft.com/office/drawing/2014/main" id="{ED25866C-2BEC-0F38-5C04-601830CE2D87}"/>
              </a:ext>
            </a:extLst>
          </p:cNvPr>
          <p:cNvPicPr>
            <a:picLocks noGrp="1" noChangeAspect="1"/>
          </p:cNvPicPr>
          <p:nvPr>
            <p:ph idx="1"/>
          </p:nvPr>
        </p:nvPicPr>
        <p:blipFill>
          <a:blip r:embed="rId2"/>
          <a:stretch>
            <a:fillRect/>
          </a:stretch>
        </p:blipFill>
        <p:spPr>
          <a:xfrm>
            <a:off x="4145902" y="1825625"/>
            <a:ext cx="3900195" cy="4351338"/>
          </a:xfrm>
        </p:spPr>
      </p:pic>
    </p:spTree>
    <p:extLst>
      <p:ext uri="{BB962C8B-B14F-4D97-AF65-F5344CB8AC3E}">
        <p14:creationId xmlns:p14="http://schemas.microsoft.com/office/powerpoint/2010/main" val="987298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BCB2DC-87AB-9BD2-DDE7-E726A4735502}"/>
              </a:ext>
            </a:extLst>
          </p:cNvPr>
          <p:cNvSpPr>
            <a:spLocks noGrp="1"/>
          </p:cNvSpPr>
          <p:nvPr>
            <p:ph type="title"/>
          </p:nvPr>
        </p:nvSpPr>
        <p:spPr/>
        <p:txBody>
          <a:bodyPr/>
          <a:lstStyle/>
          <a:p>
            <a:r>
              <a:rPr kumimoji="1" lang="ja-JP" altLang="en-US" dirty="0"/>
              <a:t>センサー基板を作ろう</a:t>
            </a:r>
          </a:p>
        </p:txBody>
      </p:sp>
      <p:sp>
        <p:nvSpPr>
          <p:cNvPr id="3" name="コンテンツ プレースホルダー 2">
            <a:extLst>
              <a:ext uri="{FF2B5EF4-FFF2-40B4-BE49-F238E27FC236}">
                <a16:creationId xmlns:a16="http://schemas.microsoft.com/office/drawing/2014/main" id="{4CE411B3-C5AC-7D7E-6702-A62CE1F8BE75}"/>
              </a:ext>
            </a:extLst>
          </p:cNvPr>
          <p:cNvSpPr>
            <a:spLocks noGrp="1"/>
          </p:cNvSpPr>
          <p:nvPr>
            <p:ph idx="1"/>
          </p:nvPr>
        </p:nvSpPr>
        <p:spPr/>
        <p:txBody>
          <a:bodyPr/>
          <a:lstStyle/>
          <a:p>
            <a:r>
              <a:rPr kumimoji="1" lang="ja-JP" altLang="en-US" dirty="0"/>
              <a:t>センサーの向きはどうすればいいか、</a:t>
            </a:r>
          </a:p>
        </p:txBody>
      </p:sp>
    </p:spTree>
    <p:extLst>
      <p:ext uri="{BB962C8B-B14F-4D97-AF65-F5344CB8AC3E}">
        <p14:creationId xmlns:p14="http://schemas.microsoft.com/office/powerpoint/2010/main" val="1213293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B7E00E-90D3-360F-7ECA-A0A9D7FDE9BF}"/>
              </a:ext>
            </a:extLst>
          </p:cNvPr>
          <p:cNvSpPr>
            <a:spLocks noGrp="1"/>
          </p:cNvSpPr>
          <p:nvPr>
            <p:ph type="title"/>
          </p:nvPr>
        </p:nvSpPr>
        <p:spPr/>
        <p:txBody>
          <a:bodyPr/>
          <a:lstStyle/>
          <a:p>
            <a:r>
              <a:rPr kumimoji="1" lang="ja-JP" altLang="en-US"/>
              <a:t>大体の位置決めの例</a:t>
            </a:r>
            <a:endParaRPr kumimoji="1" lang="ja-JP" altLang="en-US" dirty="0"/>
          </a:p>
        </p:txBody>
      </p:sp>
      <p:pic>
        <p:nvPicPr>
          <p:cNvPr id="5" name="コンテンツ プレースホルダー 4">
            <a:extLst>
              <a:ext uri="{FF2B5EF4-FFF2-40B4-BE49-F238E27FC236}">
                <a16:creationId xmlns:a16="http://schemas.microsoft.com/office/drawing/2014/main" id="{17FFD766-BC10-61C0-3A43-383F5C478FC2}"/>
              </a:ext>
            </a:extLst>
          </p:cNvPr>
          <p:cNvPicPr>
            <a:picLocks noGrp="1" noChangeAspect="1"/>
          </p:cNvPicPr>
          <p:nvPr>
            <p:ph idx="1"/>
          </p:nvPr>
        </p:nvPicPr>
        <p:blipFill>
          <a:blip r:embed="rId2"/>
          <a:stretch>
            <a:fillRect/>
          </a:stretch>
        </p:blipFill>
        <p:spPr>
          <a:xfrm>
            <a:off x="717926" y="2141537"/>
            <a:ext cx="3880579" cy="4351338"/>
          </a:xfrm>
        </p:spPr>
      </p:pic>
      <p:sp>
        <p:nvSpPr>
          <p:cNvPr id="6" name="正方形/長方形 5">
            <a:extLst>
              <a:ext uri="{FF2B5EF4-FFF2-40B4-BE49-F238E27FC236}">
                <a16:creationId xmlns:a16="http://schemas.microsoft.com/office/drawing/2014/main" id="{6F2CB6BC-4C89-0F82-46F3-3E89404EF92C}"/>
              </a:ext>
            </a:extLst>
          </p:cNvPr>
          <p:cNvSpPr/>
          <p:nvPr/>
        </p:nvSpPr>
        <p:spPr>
          <a:xfrm>
            <a:off x="798444" y="2256183"/>
            <a:ext cx="1262270" cy="1272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51F17D2-A284-B84B-6DD8-BD7ACCF382D6}"/>
              </a:ext>
            </a:extLst>
          </p:cNvPr>
          <p:cNvSpPr/>
          <p:nvPr/>
        </p:nvSpPr>
        <p:spPr>
          <a:xfrm>
            <a:off x="3246783" y="2256183"/>
            <a:ext cx="1262270" cy="1272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ABD65A9-7662-3EE7-4257-AB7629320093}"/>
              </a:ext>
            </a:extLst>
          </p:cNvPr>
          <p:cNvSpPr txBox="1"/>
          <p:nvPr/>
        </p:nvSpPr>
        <p:spPr>
          <a:xfrm>
            <a:off x="3485323" y="2707621"/>
            <a:ext cx="1113182" cy="369332"/>
          </a:xfrm>
          <a:prstGeom prst="rect">
            <a:avLst/>
          </a:prstGeom>
          <a:noFill/>
        </p:spPr>
        <p:txBody>
          <a:bodyPr wrap="square" rtlCol="0">
            <a:spAutoFit/>
          </a:bodyPr>
          <a:lstStyle/>
          <a:p>
            <a:r>
              <a:rPr kumimoji="1" lang="ja-JP" altLang="en-US" dirty="0"/>
              <a:t>センサー</a:t>
            </a:r>
          </a:p>
        </p:txBody>
      </p:sp>
      <p:sp>
        <p:nvSpPr>
          <p:cNvPr id="12" name="テキスト ボックス 11">
            <a:extLst>
              <a:ext uri="{FF2B5EF4-FFF2-40B4-BE49-F238E27FC236}">
                <a16:creationId xmlns:a16="http://schemas.microsoft.com/office/drawing/2014/main" id="{0E6C6EC5-F2C2-EBAC-94B3-D4EBA02BA44E}"/>
              </a:ext>
            </a:extLst>
          </p:cNvPr>
          <p:cNvSpPr txBox="1"/>
          <p:nvPr/>
        </p:nvSpPr>
        <p:spPr>
          <a:xfrm>
            <a:off x="61617" y="1450119"/>
            <a:ext cx="2596598" cy="369332"/>
          </a:xfrm>
          <a:prstGeom prst="rect">
            <a:avLst/>
          </a:prstGeom>
          <a:noFill/>
        </p:spPr>
        <p:txBody>
          <a:bodyPr wrap="square">
            <a:spAutoFit/>
          </a:bodyPr>
          <a:lstStyle/>
          <a:p>
            <a:r>
              <a:rPr kumimoji="1" lang="ja-JP" altLang="en-US" dirty="0"/>
              <a:t>パネライズしない場合</a:t>
            </a:r>
            <a:endParaRPr lang="ja-JP" altLang="en-US" dirty="0"/>
          </a:p>
        </p:txBody>
      </p:sp>
      <p:sp>
        <p:nvSpPr>
          <p:cNvPr id="13" name="テキスト ボックス 12">
            <a:extLst>
              <a:ext uri="{FF2B5EF4-FFF2-40B4-BE49-F238E27FC236}">
                <a16:creationId xmlns:a16="http://schemas.microsoft.com/office/drawing/2014/main" id="{9570A321-47AE-FC28-9770-914FABEE0204}"/>
              </a:ext>
            </a:extLst>
          </p:cNvPr>
          <p:cNvSpPr txBox="1"/>
          <p:nvPr/>
        </p:nvSpPr>
        <p:spPr>
          <a:xfrm>
            <a:off x="929311" y="2707621"/>
            <a:ext cx="1113182" cy="369332"/>
          </a:xfrm>
          <a:prstGeom prst="rect">
            <a:avLst/>
          </a:prstGeom>
          <a:noFill/>
        </p:spPr>
        <p:txBody>
          <a:bodyPr wrap="square" rtlCol="0">
            <a:spAutoFit/>
          </a:bodyPr>
          <a:lstStyle/>
          <a:p>
            <a:r>
              <a:rPr kumimoji="1" lang="ja-JP" altLang="en-US" dirty="0"/>
              <a:t>センサー</a:t>
            </a:r>
          </a:p>
        </p:txBody>
      </p:sp>
      <p:sp>
        <p:nvSpPr>
          <p:cNvPr id="14" name="正方形/長方形 13">
            <a:extLst>
              <a:ext uri="{FF2B5EF4-FFF2-40B4-BE49-F238E27FC236}">
                <a16:creationId xmlns:a16="http://schemas.microsoft.com/office/drawing/2014/main" id="{6AC26AA8-0DE6-27D3-63FD-441645FC9DAE}"/>
              </a:ext>
            </a:extLst>
          </p:cNvPr>
          <p:cNvSpPr/>
          <p:nvPr/>
        </p:nvSpPr>
        <p:spPr>
          <a:xfrm>
            <a:off x="2107096" y="2270300"/>
            <a:ext cx="1121466" cy="127220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496E898-AD9C-5CFD-9AD6-AB2F8A90F03D}"/>
              </a:ext>
            </a:extLst>
          </p:cNvPr>
          <p:cNvSpPr txBox="1"/>
          <p:nvPr/>
        </p:nvSpPr>
        <p:spPr>
          <a:xfrm>
            <a:off x="2286830" y="2719779"/>
            <a:ext cx="697394" cy="369332"/>
          </a:xfrm>
          <a:prstGeom prst="rect">
            <a:avLst/>
          </a:prstGeom>
          <a:noFill/>
        </p:spPr>
        <p:txBody>
          <a:bodyPr wrap="square" rtlCol="0">
            <a:spAutoFit/>
          </a:bodyPr>
          <a:lstStyle/>
          <a:p>
            <a:r>
              <a:rPr kumimoji="1" lang="en-US" altLang="ja-JP" dirty="0"/>
              <a:t>LCD</a:t>
            </a:r>
            <a:endParaRPr kumimoji="1" lang="ja-JP" altLang="en-US" dirty="0"/>
          </a:p>
        </p:txBody>
      </p:sp>
      <p:sp>
        <p:nvSpPr>
          <p:cNvPr id="16" name="正方形/長方形 15">
            <a:extLst>
              <a:ext uri="{FF2B5EF4-FFF2-40B4-BE49-F238E27FC236}">
                <a16:creationId xmlns:a16="http://schemas.microsoft.com/office/drawing/2014/main" id="{355FF284-2FF9-1EB7-5872-466C601C43F4}"/>
              </a:ext>
            </a:extLst>
          </p:cNvPr>
          <p:cNvSpPr/>
          <p:nvPr/>
        </p:nvSpPr>
        <p:spPr>
          <a:xfrm>
            <a:off x="2286830" y="3731365"/>
            <a:ext cx="774422" cy="188424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97BE68BC-6FD7-D73A-77EC-223A8BE7FC94}"/>
              </a:ext>
            </a:extLst>
          </p:cNvPr>
          <p:cNvSpPr txBox="1"/>
          <p:nvPr/>
        </p:nvSpPr>
        <p:spPr>
          <a:xfrm rot="5400000">
            <a:off x="2078936" y="4488820"/>
            <a:ext cx="1113182" cy="369332"/>
          </a:xfrm>
          <a:prstGeom prst="rect">
            <a:avLst/>
          </a:prstGeom>
          <a:noFill/>
        </p:spPr>
        <p:txBody>
          <a:bodyPr wrap="square" rtlCol="0">
            <a:spAutoFit/>
          </a:bodyPr>
          <a:lstStyle/>
          <a:p>
            <a:r>
              <a:rPr kumimoji="1" lang="ja-JP" altLang="en-US" dirty="0"/>
              <a:t>マイコン</a:t>
            </a:r>
          </a:p>
        </p:txBody>
      </p:sp>
      <p:sp>
        <p:nvSpPr>
          <p:cNvPr id="19" name="正方形/長方形 18">
            <a:extLst>
              <a:ext uri="{FF2B5EF4-FFF2-40B4-BE49-F238E27FC236}">
                <a16:creationId xmlns:a16="http://schemas.microsoft.com/office/drawing/2014/main" id="{5B7CACD6-67EC-F7B1-BB48-CE9E66075F2B}"/>
              </a:ext>
            </a:extLst>
          </p:cNvPr>
          <p:cNvSpPr/>
          <p:nvPr/>
        </p:nvSpPr>
        <p:spPr>
          <a:xfrm>
            <a:off x="1895061" y="5167646"/>
            <a:ext cx="1590262" cy="8334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F147393-7A37-D3EA-66FA-C55D8C3C6291}"/>
              </a:ext>
            </a:extLst>
          </p:cNvPr>
          <p:cNvSpPr txBox="1"/>
          <p:nvPr/>
        </p:nvSpPr>
        <p:spPr>
          <a:xfrm>
            <a:off x="2319132" y="5619799"/>
            <a:ext cx="927651" cy="369332"/>
          </a:xfrm>
          <a:prstGeom prst="rect">
            <a:avLst/>
          </a:prstGeom>
          <a:noFill/>
        </p:spPr>
        <p:txBody>
          <a:bodyPr wrap="square" rtlCol="0">
            <a:spAutoFit/>
          </a:bodyPr>
          <a:lstStyle/>
          <a:p>
            <a:r>
              <a:rPr kumimoji="1" lang="ja-JP" altLang="en-US" dirty="0"/>
              <a:t>電源</a:t>
            </a:r>
          </a:p>
        </p:txBody>
      </p:sp>
      <p:sp>
        <p:nvSpPr>
          <p:cNvPr id="25" name="正方形/長方形 24">
            <a:extLst>
              <a:ext uri="{FF2B5EF4-FFF2-40B4-BE49-F238E27FC236}">
                <a16:creationId xmlns:a16="http://schemas.microsoft.com/office/drawing/2014/main" id="{B98C330F-149A-2693-6F44-56D8FC47ED60}"/>
              </a:ext>
            </a:extLst>
          </p:cNvPr>
          <p:cNvSpPr/>
          <p:nvPr/>
        </p:nvSpPr>
        <p:spPr>
          <a:xfrm>
            <a:off x="1431235" y="4715762"/>
            <a:ext cx="368022" cy="1272208"/>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EAF55084-0746-ABB5-18BE-A73D16680BBA}"/>
              </a:ext>
            </a:extLst>
          </p:cNvPr>
          <p:cNvSpPr txBox="1"/>
          <p:nvPr/>
        </p:nvSpPr>
        <p:spPr>
          <a:xfrm rot="5400000">
            <a:off x="1042134" y="5202086"/>
            <a:ext cx="1113182" cy="369332"/>
          </a:xfrm>
          <a:prstGeom prst="rect">
            <a:avLst/>
          </a:prstGeom>
          <a:noFill/>
        </p:spPr>
        <p:txBody>
          <a:bodyPr wrap="square" rtlCol="0">
            <a:spAutoFit/>
          </a:bodyPr>
          <a:lstStyle/>
          <a:p>
            <a:r>
              <a:rPr lang="ja-JP" altLang="en-US" dirty="0"/>
              <a:t>モタドラ</a:t>
            </a:r>
            <a:endParaRPr kumimoji="1" lang="ja-JP" altLang="en-US" dirty="0"/>
          </a:p>
        </p:txBody>
      </p:sp>
      <p:sp>
        <p:nvSpPr>
          <p:cNvPr id="28" name="正方形/長方形 27">
            <a:extLst>
              <a:ext uri="{FF2B5EF4-FFF2-40B4-BE49-F238E27FC236}">
                <a16:creationId xmlns:a16="http://schemas.microsoft.com/office/drawing/2014/main" id="{C747AF38-70E7-2A35-AA34-5771D93297B2}"/>
              </a:ext>
            </a:extLst>
          </p:cNvPr>
          <p:cNvSpPr/>
          <p:nvPr/>
        </p:nvSpPr>
        <p:spPr>
          <a:xfrm>
            <a:off x="3557238" y="4733543"/>
            <a:ext cx="368022" cy="1272208"/>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8D56936-A813-69B7-D5FE-3E8BED6BF806}"/>
              </a:ext>
            </a:extLst>
          </p:cNvPr>
          <p:cNvSpPr txBox="1"/>
          <p:nvPr/>
        </p:nvSpPr>
        <p:spPr>
          <a:xfrm rot="5400000">
            <a:off x="3168137" y="5219867"/>
            <a:ext cx="1113182" cy="369332"/>
          </a:xfrm>
          <a:prstGeom prst="rect">
            <a:avLst/>
          </a:prstGeom>
          <a:noFill/>
        </p:spPr>
        <p:txBody>
          <a:bodyPr wrap="square" rtlCol="0">
            <a:spAutoFit/>
          </a:bodyPr>
          <a:lstStyle/>
          <a:p>
            <a:r>
              <a:rPr lang="ja-JP" altLang="en-US" dirty="0"/>
              <a:t>モタドラ</a:t>
            </a:r>
            <a:endParaRPr kumimoji="1" lang="ja-JP" altLang="en-US" dirty="0"/>
          </a:p>
        </p:txBody>
      </p:sp>
      <p:sp>
        <p:nvSpPr>
          <p:cNvPr id="30" name="正方形/長方形 29">
            <a:extLst>
              <a:ext uri="{FF2B5EF4-FFF2-40B4-BE49-F238E27FC236}">
                <a16:creationId xmlns:a16="http://schemas.microsoft.com/office/drawing/2014/main" id="{667EFDDA-674D-E559-2F27-94D042632050}"/>
              </a:ext>
            </a:extLst>
          </p:cNvPr>
          <p:cNvSpPr/>
          <p:nvPr/>
        </p:nvSpPr>
        <p:spPr>
          <a:xfrm>
            <a:off x="1429578" y="6109589"/>
            <a:ext cx="2495681" cy="3693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E292B1E-7DE0-FAF9-F6D0-21C9A076D6AC}"/>
              </a:ext>
            </a:extLst>
          </p:cNvPr>
          <p:cNvSpPr txBox="1"/>
          <p:nvPr/>
        </p:nvSpPr>
        <p:spPr>
          <a:xfrm>
            <a:off x="2263602" y="6062340"/>
            <a:ext cx="1113182" cy="369332"/>
          </a:xfrm>
          <a:prstGeom prst="rect">
            <a:avLst/>
          </a:prstGeom>
          <a:noFill/>
        </p:spPr>
        <p:txBody>
          <a:bodyPr wrap="square" rtlCol="0">
            <a:spAutoFit/>
          </a:bodyPr>
          <a:lstStyle/>
          <a:p>
            <a:r>
              <a:rPr kumimoji="1" lang="ja-JP" altLang="en-US" dirty="0"/>
              <a:t>モータ</a:t>
            </a:r>
          </a:p>
        </p:txBody>
      </p:sp>
      <p:sp>
        <p:nvSpPr>
          <p:cNvPr id="32" name="正方形/長方形 31">
            <a:extLst>
              <a:ext uri="{FF2B5EF4-FFF2-40B4-BE49-F238E27FC236}">
                <a16:creationId xmlns:a16="http://schemas.microsoft.com/office/drawing/2014/main" id="{310E6978-0F83-D7E0-F44E-926A9D8F0EF4}"/>
              </a:ext>
            </a:extLst>
          </p:cNvPr>
          <p:cNvSpPr/>
          <p:nvPr/>
        </p:nvSpPr>
        <p:spPr>
          <a:xfrm>
            <a:off x="1370866" y="3659496"/>
            <a:ext cx="788444" cy="9950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3ED8F480-5048-0167-2AF0-3E659C5197A9}"/>
              </a:ext>
            </a:extLst>
          </p:cNvPr>
          <p:cNvSpPr txBox="1"/>
          <p:nvPr/>
        </p:nvSpPr>
        <p:spPr>
          <a:xfrm>
            <a:off x="1371716" y="3772864"/>
            <a:ext cx="1113182" cy="646331"/>
          </a:xfrm>
          <a:prstGeom prst="rect">
            <a:avLst/>
          </a:prstGeom>
          <a:noFill/>
        </p:spPr>
        <p:txBody>
          <a:bodyPr wrap="square" rtlCol="0">
            <a:spAutoFit/>
          </a:bodyPr>
          <a:lstStyle/>
          <a:p>
            <a:r>
              <a:rPr kumimoji="1" lang="ja-JP" altLang="en-US" dirty="0"/>
              <a:t>モータ</a:t>
            </a:r>
            <a:endParaRPr kumimoji="1" lang="en-US" altLang="ja-JP" dirty="0"/>
          </a:p>
          <a:p>
            <a:r>
              <a:rPr kumimoji="1" lang="ja-JP" altLang="en-US" dirty="0"/>
              <a:t>関連</a:t>
            </a:r>
          </a:p>
        </p:txBody>
      </p:sp>
      <p:sp>
        <p:nvSpPr>
          <p:cNvPr id="34" name="正方形/長方形 33">
            <a:extLst>
              <a:ext uri="{FF2B5EF4-FFF2-40B4-BE49-F238E27FC236}">
                <a16:creationId xmlns:a16="http://schemas.microsoft.com/office/drawing/2014/main" id="{E9BE5390-47AF-506F-FB0F-E03B7D6ECBA3}"/>
              </a:ext>
            </a:extLst>
          </p:cNvPr>
          <p:cNvSpPr/>
          <p:nvPr/>
        </p:nvSpPr>
        <p:spPr>
          <a:xfrm>
            <a:off x="3187922" y="3638434"/>
            <a:ext cx="788444" cy="995064"/>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91AA9C43-A00D-9E41-1A12-D0D4228EDA6B}"/>
              </a:ext>
            </a:extLst>
          </p:cNvPr>
          <p:cNvSpPr txBox="1"/>
          <p:nvPr/>
        </p:nvSpPr>
        <p:spPr>
          <a:xfrm>
            <a:off x="3161034" y="3783269"/>
            <a:ext cx="1113182" cy="646331"/>
          </a:xfrm>
          <a:prstGeom prst="rect">
            <a:avLst/>
          </a:prstGeom>
          <a:noFill/>
        </p:spPr>
        <p:txBody>
          <a:bodyPr wrap="square" rtlCol="0">
            <a:spAutoFit/>
          </a:bodyPr>
          <a:lstStyle/>
          <a:p>
            <a:r>
              <a:rPr kumimoji="1" lang="en-US" altLang="ja-JP" dirty="0"/>
              <a:t>Inter</a:t>
            </a:r>
          </a:p>
          <a:p>
            <a:r>
              <a:rPr kumimoji="1" lang="en-US" altLang="ja-JP" dirty="0"/>
              <a:t>face</a:t>
            </a:r>
            <a:r>
              <a:rPr lang="ja-JP" altLang="en-US" dirty="0"/>
              <a:t>系</a:t>
            </a:r>
            <a:endParaRPr kumimoji="1" lang="ja-JP" altLang="en-US" dirty="0"/>
          </a:p>
        </p:txBody>
      </p:sp>
      <p:pic>
        <p:nvPicPr>
          <p:cNvPr id="36" name="コンテンツ プレースホルダー 4">
            <a:extLst>
              <a:ext uri="{FF2B5EF4-FFF2-40B4-BE49-F238E27FC236}">
                <a16:creationId xmlns:a16="http://schemas.microsoft.com/office/drawing/2014/main" id="{14904349-01CD-B29D-482E-56DCA661DA4D}"/>
              </a:ext>
            </a:extLst>
          </p:cNvPr>
          <p:cNvPicPr>
            <a:picLocks noChangeAspect="1"/>
          </p:cNvPicPr>
          <p:nvPr/>
        </p:nvPicPr>
        <p:blipFill>
          <a:blip r:embed="rId2"/>
          <a:stretch>
            <a:fillRect/>
          </a:stretch>
        </p:blipFill>
        <p:spPr>
          <a:xfrm>
            <a:off x="6969913" y="2141537"/>
            <a:ext cx="3880579" cy="4351338"/>
          </a:xfrm>
          <a:prstGeom prst="rect">
            <a:avLst/>
          </a:prstGeom>
        </p:spPr>
      </p:pic>
      <p:sp>
        <p:nvSpPr>
          <p:cNvPr id="40" name="テキスト ボックス 39">
            <a:extLst>
              <a:ext uri="{FF2B5EF4-FFF2-40B4-BE49-F238E27FC236}">
                <a16:creationId xmlns:a16="http://schemas.microsoft.com/office/drawing/2014/main" id="{D7BC1C69-FFAF-6C8B-7275-CC899CA0F5B0}"/>
              </a:ext>
            </a:extLst>
          </p:cNvPr>
          <p:cNvSpPr txBox="1"/>
          <p:nvPr/>
        </p:nvSpPr>
        <p:spPr>
          <a:xfrm>
            <a:off x="5996908" y="1788398"/>
            <a:ext cx="2596598" cy="369332"/>
          </a:xfrm>
          <a:prstGeom prst="rect">
            <a:avLst/>
          </a:prstGeom>
          <a:noFill/>
        </p:spPr>
        <p:txBody>
          <a:bodyPr wrap="square">
            <a:spAutoFit/>
          </a:bodyPr>
          <a:lstStyle/>
          <a:p>
            <a:r>
              <a:rPr kumimoji="1" lang="ja-JP" altLang="en-US" dirty="0"/>
              <a:t>パネライズ</a:t>
            </a:r>
            <a:r>
              <a:rPr lang="ja-JP" altLang="en-US" dirty="0"/>
              <a:t>する</a:t>
            </a:r>
            <a:r>
              <a:rPr kumimoji="1" lang="ja-JP" altLang="en-US" dirty="0"/>
              <a:t>場合</a:t>
            </a:r>
            <a:endParaRPr lang="ja-JP" altLang="en-US" dirty="0"/>
          </a:p>
        </p:txBody>
      </p:sp>
      <p:sp>
        <p:nvSpPr>
          <p:cNvPr id="42" name="正方形/長方形 41">
            <a:extLst>
              <a:ext uri="{FF2B5EF4-FFF2-40B4-BE49-F238E27FC236}">
                <a16:creationId xmlns:a16="http://schemas.microsoft.com/office/drawing/2014/main" id="{363D3E61-B057-63D8-F3F2-38B0987BD856}"/>
              </a:ext>
            </a:extLst>
          </p:cNvPr>
          <p:cNvSpPr/>
          <p:nvPr/>
        </p:nvSpPr>
        <p:spPr>
          <a:xfrm>
            <a:off x="8359083" y="2270300"/>
            <a:ext cx="1121466" cy="127220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338661B0-1B7D-EF39-32EE-F74C3B22DBB0}"/>
              </a:ext>
            </a:extLst>
          </p:cNvPr>
          <p:cNvSpPr txBox="1"/>
          <p:nvPr/>
        </p:nvSpPr>
        <p:spPr>
          <a:xfrm>
            <a:off x="8538817" y="2719779"/>
            <a:ext cx="697394" cy="369332"/>
          </a:xfrm>
          <a:prstGeom prst="rect">
            <a:avLst/>
          </a:prstGeom>
          <a:noFill/>
        </p:spPr>
        <p:txBody>
          <a:bodyPr wrap="square" rtlCol="0">
            <a:spAutoFit/>
          </a:bodyPr>
          <a:lstStyle/>
          <a:p>
            <a:r>
              <a:rPr kumimoji="1" lang="en-US" altLang="ja-JP" dirty="0"/>
              <a:t>LCD</a:t>
            </a:r>
            <a:endParaRPr kumimoji="1" lang="ja-JP" altLang="en-US" dirty="0"/>
          </a:p>
        </p:txBody>
      </p:sp>
      <p:sp>
        <p:nvSpPr>
          <p:cNvPr id="44" name="正方形/長方形 43">
            <a:extLst>
              <a:ext uri="{FF2B5EF4-FFF2-40B4-BE49-F238E27FC236}">
                <a16:creationId xmlns:a16="http://schemas.microsoft.com/office/drawing/2014/main" id="{C6E29D30-ADFA-9B85-5A4C-13EBF6157BEE}"/>
              </a:ext>
            </a:extLst>
          </p:cNvPr>
          <p:cNvSpPr/>
          <p:nvPr/>
        </p:nvSpPr>
        <p:spPr>
          <a:xfrm>
            <a:off x="8538817" y="3731365"/>
            <a:ext cx="774422" cy="188424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6F73D499-0902-159F-24F3-E15DF7B0B9F2}"/>
              </a:ext>
            </a:extLst>
          </p:cNvPr>
          <p:cNvSpPr txBox="1"/>
          <p:nvPr/>
        </p:nvSpPr>
        <p:spPr>
          <a:xfrm rot="5400000">
            <a:off x="8330923" y="4488820"/>
            <a:ext cx="1113182" cy="369332"/>
          </a:xfrm>
          <a:prstGeom prst="rect">
            <a:avLst/>
          </a:prstGeom>
          <a:noFill/>
        </p:spPr>
        <p:txBody>
          <a:bodyPr wrap="square" rtlCol="0">
            <a:spAutoFit/>
          </a:bodyPr>
          <a:lstStyle/>
          <a:p>
            <a:r>
              <a:rPr kumimoji="1" lang="ja-JP" altLang="en-US" dirty="0"/>
              <a:t>マイコン</a:t>
            </a:r>
          </a:p>
        </p:txBody>
      </p:sp>
      <p:sp>
        <p:nvSpPr>
          <p:cNvPr id="46" name="正方形/長方形 45">
            <a:extLst>
              <a:ext uri="{FF2B5EF4-FFF2-40B4-BE49-F238E27FC236}">
                <a16:creationId xmlns:a16="http://schemas.microsoft.com/office/drawing/2014/main" id="{50C7D1D9-7DB2-970A-CAAA-1B1AD924652D}"/>
              </a:ext>
            </a:extLst>
          </p:cNvPr>
          <p:cNvSpPr/>
          <p:nvPr/>
        </p:nvSpPr>
        <p:spPr>
          <a:xfrm>
            <a:off x="8147048" y="5167646"/>
            <a:ext cx="1590262" cy="8334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6703455E-6FE4-6169-A213-4EE065851D84}"/>
              </a:ext>
            </a:extLst>
          </p:cNvPr>
          <p:cNvSpPr txBox="1"/>
          <p:nvPr/>
        </p:nvSpPr>
        <p:spPr>
          <a:xfrm>
            <a:off x="8571119" y="5619799"/>
            <a:ext cx="927651" cy="369332"/>
          </a:xfrm>
          <a:prstGeom prst="rect">
            <a:avLst/>
          </a:prstGeom>
          <a:noFill/>
        </p:spPr>
        <p:txBody>
          <a:bodyPr wrap="square" rtlCol="0">
            <a:spAutoFit/>
          </a:bodyPr>
          <a:lstStyle/>
          <a:p>
            <a:r>
              <a:rPr kumimoji="1" lang="ja-JP" altLang="en-US" dirty="0"/>
              <a:t>電源</a:t>
            </a:r>
          </a:p>
        </p:txBody>
      </p:sp>
      <p:sp>
        <p:nvSpPr>
          <p:cNvPr id="51" name="正方形/長方形 50">
            <a:extLst>
              <a:ext uri="{FF2B5EF4-FFF2-40B4-BE49-F238E27FC236}">
                <a16:creationId xmlns:a16="http://schemas.microsoft.com/office/drawing/2014/main" id="{C02E058B-B01C-7383-1441-93A5335F5930}"/>
              </a:ext>
            </a:extLst>
          </p:cNvPr>
          <p:cNvSpPr/>
          <p:nvPr/>
        </p:nvSpPr>
        <p:spPr>
          <a:xfrm>
            <a:off x="7683222" y="4715762"/>
            <a:ext cx="368022" cy="1272208"/>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4CCCA598-B80C-FFAD-C0C5-6F70C8A859A8}"/>
              </a:ext>
            </a:extLst>
          </p:cNvPr>
          <p:cNvSpPr txBox="1"/>
          <p:nvPr/>
        </p:nvSpPr>
        <p:spPr>
          <a:xfrm rot="5400000">
            <a:off x="7294121" y="5202086"/>
            <a:ext cx="1113182" cy="369332"/>
          </a:xfrm>
          <a:prstGeom prst="rect">
            <a:avLst/>
          </a:prstGeom>
          <a:noFill/>
        </p:spPr>
        <p:txBody>
          <a:bodyPr wrap="square" rtlCol="0">
            <a:spAutoFit/>
          </a:bodyPr>
          <a:lstStyle/>
          <a:p>
            <a:r>
              <a:rPr lang="ja-JP" altLang="en-US" dirty="0"/>
              <a:t>モタドラ</a:t>
            </a:r>
            <a:endParaRPr kumimoji="1" lang="ja-JP" altLang="en-US" dirty="0"/>
          </a:p>
        </p:txBody>
      </p:sp>
      <p:sp>
        <p:nvSpPr>
          <p:cNvPr id="53" name="正方形/長方形 52">
            <a:extLst>
              <a:ext uri="{FF2B5EF4-FFF2-40B4-BE49-F238E27FC236}">
                <a16:creationId xmlns:a16="http://schemas.microsoft.com/office/drawing/2014/main" id="{521811C3-93CB-38DF-C311-126DEE4BB17C}"/>
              </a:ext>
            </a:extLst>
          </p:cNvPr>
          <p:cNvSpPr/>
          <p:nvPr/>
        </p:nvSpPr>
        <p:spPr>
          <a:xfrm>
            <a:off x="9809225" y="4733543"/>
            <a:ext cx="368022" cy="1272208"/>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9B8FAA65-0B6C-17F0-EBFB-4860BEC1BB51}"/>
              </a:ext>
            </a:extLst>
          </p:cNvPr>
          <p:cNvSpPr txBox="1"/>
          <p:nvPr/>
        </p:nvSpPr>
        <p:spPr>
          <a:xfrm rot="5400000">
            <a:off x="9420124" y="5219867"/>
            <a:ext cx="1113182" cy="369332"/>
          </a:xfrm>
          <a:prstGeom prst="rect">
            <a:avLst/>
          </a:prstGeom>
          <a:noFill/>
        </p:spPr>
        <p:txBody>
          <a:bodyPr wrap="square" rtlCol="0">
            <a:spAutoFit/>
          </a:bodyPr>
          <a:lstStyle/>
          <a:p>
            <a:r>
              <a:rPr lang="ja-JP" altLang="en-US" dirty="0"/>
              <a:t>モタドラ</a:t>
            </a:r>
            <a:endParaRPr kumimoji="1" lang="ja-JP" altLang="en-US" dirty="0"/>
          </a:p>
        </p:txBody>
      </p:sp>
      <p:sp>
        <p:nvSpPr>
          <p:cNvPr id="55" name="正方形/長方形 54">
            <a:extLst>
              <a:ext uri="{FF2B5EF4-FFF2-40B4-BE49-F238E27FC236}">
                <a16:creationId xmlns:a16="http://schemas.microsoft.com/office/drawing/2014/main" id="{A7C746BE-E9E4-54F0-F1BD-8890B7188135}"/>
              </a:ext>
            </a:extLst>
          </p:cNvPr>
          <p:cNvSpPr/>
          <p:nvPr/>
        </p:nvSpPr>
        <p:spPr>
          <a:xfrm>
            <a:off x="7681565" y="6109589"/>
            <a:ext cx="2495681" cy="3693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FBEF96FE-16BB-4AFF-AC55-58F268EADD43}"/>
              </a:ext>
            </a:extLst>
          </p:cNvPr>
          <p:cNvSpPr txBox="1"/>
          <p:nvPr/>
        </p:nvSpPr>
        <p:spPr>
          <a:xfrm>
            <a:off x="8515589" y="6062340"/>
            <a:ext cx="1113182" cy="369332"/>
          </a:xfrm>
          <a:prstGeom prst="rect">
            <a:avLst/>
          </a:prstGeom>
          <a:noFill/>
        </p:spPr>
        <p:txBody>
          <a:bodyPr wrap="square" rtlCol="0">
            <a:spAutoFit/>
          </a:bodyPr>
          <a:lstStyle/>
          <a:p>
            <a:r>
              <a:rPr kumimoji="1" lang="ja-JP" altLang="en-US" dirty="0"/>
              <a:t>モータ</a:t>
            </a:r>
          </a:p>
        </p:txBody>
      </p:sp>
      <p:sp>
        <p:nvSpPr>
          <p:cNvPr id="57" name="正方形/長方形 56">
            <a:extLst>
              <a:ext uri="{FF2B5EF4-FFF2-40B4-BE49-F238E27FC236}">
                <a16:creationId xmlns:a16="http://schemas.microsoft.com/office/drawing/2014/main" id="{A3EBAE30-9EB3-FCCB-7E29-1D93DFB6E793}"/>
              </a:ext>
            </a:extLst>
          </p:cNvPr>
          <p:cNvSpPr/>
          <p:nvPr/>
        </p:nvSpPr>
        <p:spPr>
          <a:xfrm>
            <a:off x="7622853" y="3659496"/>
            <a:ext cx="788444" cy="9950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B86CAA8F-1163-0348-F4BD-30C226BBEE0B}"/>
              </a:ext>
            </a:extLst>
          </p:cNvPr>
          <p:cNvSpPr txBox="1"/>
          <p:nvPr/>
        </p:nvSpPr>
        <p:spPr>
          <a:xfrm>
            <a:off x="7623703" y="3772864"/>
            <a:ext cx="1113182" cy="646331"/>
          </a:xfrm>
          <a:prstGeom prst="rect">
            <a:avLst/>
          </a:prstGeom>
          <a:noFill/>
        </p:spPr>
        <p:txBody>
          <a:bodyPr wrap="square" rtlCol="0">
            <a:spAutoFit/>
          </a:bodyPr>
          <a:lstStyle/>
          <a:p>
            <a:r>
              <a:rPr kumimoji="1" lang="ja-JP" altLang="en-US" dirty="0"/>
              <a:t>モータ</a:t>
            </a:r>
            <a:endParaRPr kumimoji="1" lang="en-US" altLang="ja-JP" dirty="0"/>
          </a:p>
          <a:p>
            <a:r>
              <a:rPr kumimoji="1" lang="ja-JP" altLang="en-US" dirty="0"/>
              <a:t>関連</a:t>
            </a:r>
          </a:p>
        </p:txBody>
      </p:sp>
      <p:sp>
        <p:nvSpPr>
          <p:cNvPr id="59" name="正方形/長方形 58">
            <a:extLst>
              <a:ext uri="{FF2B5EF4-FFF2-40B4-BE49-F238E27FC236}">
                <a16:creationId xmlns:a16="http://schemas.microsoft.com/office/drawing/2014/main" id="{5D1E4A0F-9E05-BE2A-CFED-FB90ED93B06F}"/>
              </a:ext>
            </a:extLst>
          </p:cNvPr>
          <p:cNvSpPr/>
          <p:nvPr/>
        </p:nvSpPr>
        <p:spPr>
          <a:xfrm>
            <a:off x="9687171" y="2509893"/>
            <a:ext cx="788444" cy="995064"/>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5D6AB303-C06A-6585-B2C0-03BA01D88398}"/>
              </a:ext>
            </a:extLst>
          </p:cNvPr>
          <p:cNvSpPr txBox="1"/>
          <p:nvPr/>
        </p:nvSpPr>
        <p:spPr>
          <a:xfrm>
            <a:off x="9660283" y="2654728"/>
            <a:ext cx="1113182" cy="646331"/>
          </a:xfrm>
          <a:prstGeom prst="rect">
            <a:avLst/>
          </a:prstGeom>
          <a:noFill/>
        </p:spPr>
        <p:txBody>
          <a:bodyPr wrap="square" rtlCol="0">
            <a:spAutoFit/>
          </a:bodyPr>
          <a:lstStyle/>
          <a:p>
            <a:r>
              <a:rPr kumimoji="1" lang="en-US" altLang="ja-JP" dirty="0"/>
              <a:t>Inter</a:t>
            </a:r>
          </a:p>
          <a:p>
            <a:r>
              <a:rPr kumimoji="1" lang="en-US" altLang="ja-JP" dirty="0"/>
              <a:t>face</a:t>
            </a:r>
            <a:r>
              <a:rPr lang="ja-JP" altLang="en-US" dirty="0"/>
              <a:t>系</a:t>
            </a:r>
            <a:endParaRPr kumimoji="1" lang="ja-JP" altLang="en-US" dirty="0"/>
          </a:p>
        </p:txBody>
      </p:sp>
      <p:sp>
        <p:nvSpPr>
          <p:cNvPr id="61" name="正方形/長方形 60">
            <a:extLst>
              <a:ext uri="{FF2B5EF4-FFF2-40B4-BE49-F238E27FC236}">
                <a16:creationId xmlns:a16="http://schemas.microsoft.com/office/drawing/2014/main" id="{CCA06088-3299-79F5-863F-9953542D3353}"/>
              </a:ext>
            </a:extLst>
          </p:cNvPr>
          <p:cNvSpPr/>
          <p:nvPr/>
        </p:nvSpPr>
        <p:spPr>
          <a:xfrm>
            <a:off x="7322095" y="2524996"/>
            <a:ext cx="788444" cy="995064"/>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5AA806F6-038F-85B4-6364-E3970EBFAAB1}"/>
              </a:ext>
            </a:extLst>
          </p:cNvPr>
          <p:cNvSpPr txBox="1"/>
          <p:nvPr/>
        </p:nvSpPr>
        <p:spPr>
          <a:xfrm>
            <a:off x="7295207" y="2669831"/>
            <a:ext cx="1113182" cy="646331"/>
          </a:xfrm>
          <a:prstGeom prst="rect">
            <a:avLst/>
          </a:prstGeom>
          <a:noFill/>
        </p:spPr>
        <p:txBody>
          <a:bodyPr wrap="square" rtlCol="0">
            <a:spAutoFit/>
          </a:bodyPr>
          <a:lstStyle/>
          <a:p>
            <a:r>
              <a:rPr kumimoji="1" lang="en-US" altLang="ja-JP" dirty="0"/>
              <a:t>Inter</a:t>
            </a:r>
          </a:p>
          <a:p>
            <a:r>
              <a:rPr kumimoji="1" lang="en-US" altLang="ja-JP" dirty="0"/>
              <a:t>face</a:t>
            </a:r>
            <a:r>
              <a:rPr lang="ja-JP" altLang="en-US" dirty="0"/>
              <a:t>系</a:t>
            </a:r>
            <a:endParaRPr kumimoji="1" lang="ja-JP" altLang="en-US" dirty="0"/>
          </a:p>
        </p:txBody>
      </p:sp>
      <p:pic>
        <p:nvPicPr>
          <p:cNvPr id="63" name="コンテンツ プレースホルダー 4">
            <a:extLst>
              <a:ext uri="{FF2B5EF4-FFF2-40B4-BE49-F238E27FC236}">
                <a16:creationId xmlns:a16="http://schemas.microsoft.com/office/drawing/2014/main" id="{AFADC67C-8B68-C75F-1A87-09EAC2129D92}"/>
              </a:ext>
            </a:extLst>
          </p:cNvPr>
          <p:cNvPicPr>
            <a:picLocks noChangeAspect="1"/>
          </p:cNvPicPr>
          <p:nvPr/>
        </p:nvPicPr>
        <p:blipFill rotWithShape="1">
          <a:blip r:embed="rId2"/>
          <a:srcRect b="67485"/>
          <a:stretch/>
        </p:blipFill>
        <p:spPr>
          <a:xfrm>
            <a:off x="8017075" y="435235"/>
            <a:ext cx="3880579" cy="1414817"/>
          </a:xfrm>
          <a:prstGeom prst="rect">
            <a:avLst/>
          </a:prstGeom>
        </p:spPr>
      </p:pic>
      <p:sp>
        <p:nvSpPr>
          <p:cNvPr id="64" name="正方形/長方形 63">
            <a:extLst>
              <a:ext uri="{FF2B5EF4-FFF2-40B4-BE49-F238E27FC236}">
                <a16:creationId xmlns:a16="http://schemas.microsoft.com/office/drawing/2014/main" id="{3C6B4E6F-3892-8B15-B8DB-441DBCCDAD29}"/>
              </a:ext>
            </a:extLst>
          </p:cNvPr>
          <p:cNvSpPr/>
          <p:nvPr/>
        </p:nvSpPr>
        <p:spPr>
          <a:xfrm>
            <a:off x="8571119" y="643305"/>
            <a:ext cx="2782681" cy="10281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84EFE638-019A-92CD-AA3B-7CF2169AF648}"/>
              </a:ext>
            </a:extLst>
          </p:cNvPr>
          <p:cNvSpPr txBox="1"/>
          <p:nvPr/>
        </p:nvSpPr>
        <p:spPr>
          <a:xfrm>
            <a:off x="9524802" y="1044691"/>
            <a:ext cx="1113182" cy="369332"/>
          </a:xfrm>
          <a:prstGeom prst="rect">
            <a:avLst/>
          </a:prstGeom>
          <a:noFill/>
        </p:spPr>
        <p:txBody>
          <a:bodyPr wrap="square" rtlCol="0">
            <a:spAutoFit/>
          </a:bodyPr>
          <a:lstStyle/>
          <a:p>
            <a:r>
              <a:rPr kumimoji="1" lang="ja-JP" altLang="en-US" dirty="0"/>
              <a:t>センサー</a:t>
            </a:r>
          </a:p>
        </p:txBody>
      </p:sp>
    </p:spTree>
    <p:extLst>
      <p:ext uri="{BB962C8B-B14F-4D97-AF65-F5344CB8AC3E}">
        <p14:creationId xmlns:p14="http://schemas.microsoft.com/office/powerpoint/2010/main" val="1907253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92A71F-88BC-CE19-2A1C-6AC9E25AB546}"/>
              </a:ext>
            </a:extLst>
          </p:cNvPr>
          <p:cNvSpPr>
            <a:spLocks noGrp="1"/>
          </p:cNvSpPr>
          <p:nvPr>
            <p:ph type="title"/>
          </p:nvPr>
        </p:nvSpPr>
        <p:spPr/>
        <p:txBody>
          <a:bodyPr/>
          <a:lstStyle/>
          <a:p>
            <a:r>
              <a:rPr kumimoji="1" lang="ja-JP" altLang="en-US" dirty="0"/>
              <a:t>配置してみる</a:t>
            </a:r>
          </a:p>
        </p:txBody>
      </p:sp>
      <p:pic>
        <p:nvPicPr>
          <p:cNvPr id="5" name="コンテンツ プレースホルダー 4">
            <a:extLst>
              <a:ext uri="{FF2B5EF4-FFF2-40B4-BE49-F238E27FC236}">
                <a16:creationId xmlns:a16="http://schemas.microsoft.com/office/drawing/2014/main" id="{0AD029A9-43D6-428E-2C89-A1638C9F2800}"/>
              </a:ext>
            </a:extLst>
          </p:cNvPr>
          <p:cNvPicPr>
            <a:picLocks noGrp="1" noChangeAspect="1"/>
          </p:cNvPicPr>
          <p:nvPr>
            <p:ph idx="1"/>
          </p:nvPr>
        </p:nvPicPr>
        <p:blipFill>
          <a:blip r:embed="rId2"/>
          <a:stretch>
            <a:fillRect/>
          </a:stretch>
        </p:blipFill>
        <p:spPr>
          <a:xfrm>
            <a:off x="1904106" y="1815686"/>
            <a:ext cx="7866951" cy="4351338"/>
          </a:xfrm>
        </p:spPr>
      </p:pic>
    </p:spTree>
    <p:extLst>
      <p:ext uri="{BB962C8B-B14F-4D97-AF65-F5344CB8AC3E}">
        <p14:creationId xmlns:p14="http://schemas.microsoft.com/office/powerpoint/2010/main" val="3480384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841D7-0E32-3EAE-FB5E-25FA2E8B2A7E}"/>
              </a:ext>
            </a:extLst>
          </p:cNvPr>
          <p:cNvSpPr>
            <a:spLocks noGrp="1"/>
          </p:cNvSpPr>
          <p:nvPr>
            <p:ph type="title"/>
          </p:nvPr>
        </p:nvSpPr>
        <p:spPr/>
        <p:txBody>
          <a:bodyPr/>
          <a:lstStyle/>
          <a:p>
            <a:r>
              <a:rPr kumimoji="1" lang="ja-JP" altLang="en-US" dirty="0"/>
              <a:t>配線のやり方</a:t>
            </a:r>
          </a:p>
        </p:txBody>
      </p:sp>
      <p:sp>
        <p:nvSpPr>
          <p:cNvPr id="3" name="コンテンツ プレースホルダー 2">
            <a:extLst>
              <a:ext uri="{FF2B5EF4-FFF2-40B4-BE49-F238E27FC236}">
                <a16:creationId xmlns:a16="http://schemas.microsoft.com/office/drawing/2014/main" id="{0826192B-2F84-F1E4-8DFB-EAA43333472A}"/>
              </a:ext>
            </a:extLst>
          </p:cNvPr>
          <p:cNvSpPr>
            <a:spLocks noGrp="1"/>
          </p:cNvSpPr>
          <p:nvPr>
            <p:ph idx="1"/>
          </p:nvPr>
        </p:nvSpPr>
        <p:spPr/>
        <p:txBody>
          <a:bodyPr/>
          <a:lstStyle/>
          <a:p>
            <a:r>
              <a:rPr kumimoji="1" lang="en-US" altLang="ja-JP" dirty="0"/>
              <a:t>1A</a:t>
            </a:r>
            <a:r>
              <a:rPr kumimoji="1" lang="ja-JP" altLang="en-US" dirty="0"/>
              <a:t>流れるところは</a:t>
            </a:r>
            <a:r>
              <a:rPr kumimoji="1" lang="en-US" altLang="ja-JP" dirty="0"/>
              <a:t>1cm</a:t>
            </a:r>
            <a:r>
              <a:rPr kumimoji="1" lang="ja-JP" altLang="en-US" dirty="0"/>
              <a:t>。大電流が流れる箇所を優先的に引く</a:t>
            </a:r>
            <a:endParaRPr kumimoji="1" lang="en-US" altLang="ja-JP" dirty="0"/>
          </a:p>
          <a:p>
            <a:r>
              <a:rPr kumimoji="1" lang="ja-JP" altLang="en-US" dirty="0"/>
              <a:t>モータ周りを優先に</a:t>
            </a:r>
            <a:endParaRPr kumimoji="1" lang="en-US" altLang="ja-JP" dirty="0"/>
          </a:p>
        </p:txBody>
      </p:sp>
      <p:pic>
        <p:nvPicPr>
          <p:cNvPr id="5" name="図 4">
            <a:extLst>
              <a:ext uri="{FF2B5EF4-FFF2-40B4-BE49-F238E27FC236}">
                <a16:creationId xmlns:a16="http://schemas.microsoft.com/office/drawing/2014/main" id="{AF6AA57C-0F5F-BA56-76C3-5A631F14063B}"/>
              </a:ext>
            </a:extLst>
          </p:cNvPr>
          <p:cNvPicPr>
            <a:picLocks noChangeAspect="1"/>
          </p:cNvPicPr>
          <p:nvPr/>
        </p:nvPicPr>
        <p:blipFill>
          <a:blip r:embed="rId2"/>
          <a:stretch>
            <a:fillRect/>
          </a:stretch>
        </p:blipFill>
        <p:spPr>
          <a:xfrm>
            <a:off x="250435" y="3021716"/>
            <a:ext cx="5845565" cy="3155247"/>
          </a:xfrm>
          <a:prstGeom prst="rect">
            <a:avLst/>
          </a:prstGeom>
        </p:spPr>
      </p:pic>
      <p:pic>
        <p:nvPicPr>
          <p:cNvPr id="7" name="図 6">
            <a:extLst>
              <a:ext uri="{FF2B5EF4-FFF2-40B4-BE49-F238E27FC236}">
                <a16:creationId xmlns:a16="http://schemas.microsoft.com/office/drawing/2014/main" id="{0E53B699-B866-C1DA-2A3F-7F5CD894C5BA}"/>
              </a:ext>
            </a:extLst>
          </p:cNvPr>
          <p:cNvPicPr>
            <a:picLocks noChangeAspect="1"/>
          </p:cNvPicPr>
          <p:nvPr/>
        </p:nvPicPr>
        <p:blipFill>
          <a:blip r:embed="rId3"/>
          <a:stretch>
            <a:fillRect/>
          </a:stretch>
        </p:blipFill>
        <p:spPr>
          <a:xfrm>
            <a:off x="6683765" y="3706775"/>
            <a:ext cx="4713637" cy="2227649"/>
          </a:xfrm>
          <a:prstGeom prst="rect">
            <a:avLst/>
          </a:prstGeom>
        </p:spPr>
      </p:pic>
    </p:spTree>
    <p:extLst>
      <p:ext uri="{BB962C8B-B14F-4D97-AF65-F5344CB8AC3E}">
        <p14:creationId xmlns:p14="http://schemas.microsoft.com/office/powerpoint/2010/main" val="890672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61F062-3122-C1A7-BB44-770F64580969}"/>
              </a:ext>
            </a:extLst>
          </p:cNvPr>
          <p:cNvSpPr>
            <a:spLocks noGrp="1"/>
          </p:cNvSpPr>
          <p:nvPr>
            <p:ph type="title"/>
          </p:nvPr>
        </p:nvSpPr>
        <p:spPr/>
        <p:txBody>
          <a:bodyPr/>
          <a:lstStyle/>
          <a:p>
            <a:r>
              <a:rPr kumimoji="1" lang="ja-JP" altLang="en-US" dirty="0"/>
              <a:t>とりあえず</a:t>
            </a:r>
            <a:r>
              <a:rPr kumimoji="1" lang="en-US" altLang="ja-JP" dirty="0"/>
              <a:t>GND</a:t>
            </a:r>
            <a:r>
              <a:rPr lang="ja-JP" altLang="en-US" dirty="0"/>
              <a:t>と</a:t>
            </a:r>
            <a:r>
              <a:rPr lang="en-US" altLang="ja-JP" dirty="0"/>
              <a:t>12V</a:t>
            </a:r>
            <a:r>
              <a:rPr lang="ja-JP" altLang="en-US" dirty="0"/>
              <a:t>を</a:t>
            </a:r>
            <a:r>
              <a:rPr lang="en-US" altLang="ja-JP" dirty="0"/>
              <a:t>1mm-2mm</a:t>
            </a:r>
            <a:r>
              <a:rPr lang="ja-JP" altLang="en-US" dirty="0"/>
              <a:t>で</a:t>
            </a:r>
            <a:endParaRPr kumimoji="1" lang="ja-JP" altLang="en-US" dirty="0"/>
          </a:p>
        </p:txBody>
      </p:sp>
      <p:pic>
        <p:nvPicPr>
          <p:cNvPr id="5" name="コンテンツ プレースホルダー 4">
            <a:extLst>
              <a:ext uri="{FF2B5EF4-FFF2-40B4-BE49-F238E27FC236}">
                <a16:creationId xmlns:a16="http://schemas.microsoft.com/office/drawing/2014/main" id="{83ADB5F4-8EA2-DAAD-CEE9-026ECF950933}"/>
              </a:ext>
            </a:extLst>
          </p:cNvPr>
          <p:cNvPicPr>
            <a:picLocks noGrp="1" noChangeAspect="1"/>
          </p:cNvPicPr>
          <p:nvPr>
            <p:ph idx="1"/>
          </p:nvPr>
        </p:nvPicPr>
        <p:blipFill>
          <a:blip r:embed="rId2"/>
          <a:stretch>
            <a:fillRect/>
          </a:stretch>
        </p:blipFill>
        <p:spPr>
          <a:xfrm>
            <a:off x="4045112" y="1825625"/>
            <a:ext cx="4101775" cy="4351338"/>
          </a:xfrm>
        </p:spPr>
      </p:pic>
    </p:spTree>
    <p:extLst>
      <p:ext uri="{BB962C8B-B14F-4D97-AF65-F5344CB8AC3E}">
        <p14:creationId xmlns:p14="http://schemas.microsoft.com/office/powerpoint/2010/main" val="4249922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90EE0B-0C3D-A2BD-A702-1FBC8ABE1D6A}"/>
              </a:ext>
            </a:extLst>
          </p:cNvPr>
          <p:cNvSpPr>
            <a:spLocks noGrp="1"/>
          </p:cNvSpPr>
          <p:nvPr>
            <p:ph type="title"/>
          </p:nvPr>
        </p:nvSpPr>
        <p:spPr/>
        <p:txBody>
          <a:bodyPr/>
          <a:lstStyle/>
          <a:p>
            <a:r>
              <a:rPr kumimoji="1" lang="en-US" altLang="ja-JP" dirty="0"/>
              <a:t>Net class</a:t>
            </a:r>
            <a:r>
              <a:rPr kumimoji="1" lang="ja-JP" altLang="en-US" dirty="0"/>
              <a:t>を指定</a:t>
            </a:r>
          </a:p>
        </p:txBody>
      </p:sp>
      <p:pic>
        <p:nvPicPr>
          <p:cNvPr id="5" name="コンテンツ プレースホルダー 4">
            <a:extLst>
              <a:ext uri="{FF2B5EF4-FFF2-40B4-BE49-F238E27FC236}">
                <a16:creationId xmlns:a16="http://schemas.microsoft.com/office/drawing/2014/main" id="{398F91F3-F594-233E-C53E-0E925E3DB0E8}"/>
              </a:ext>
            </a:extLst>
          </p:cNvPr>
          <p:cNvPicPr>
            <a:picLocks noGrp="1" noChangeAspect="1"/>
          </p:cNvPicPr>
          <p:nvPr>
            <p:ph idx="1"/>
          </p:nvPr>
        </p:nvPicPr>
        <p:blipFill>
          <a:blip r:embed="rId2"/>
          <a:stretch>
            <a:fillRect/>
          </a:stretch>
        </p:blipFill>
        <p:spPr>
          <a:xfrm>
            <a:off x="3793001" y="1522737"/>
            <a:ext cx="5554446" cy="5083478"/>
          </a:xfrm>
        </p:spPr>
      </p:pic>
    </p:spTree>
    <p:extLst>
      <p:ext uri="{BB962C8B-B14F-4D97-AF65-F5344CB8AC3E}">
        <p14:creationId xmlns:p14="http://schemas.microsoft.com/office/powerpoint/2010/main" val="557783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8B16BB-DE25-6FEA-B049-EB8862760656}"/>
              </a:ext>
            </a:extLst>
          </p:cNvPr>
          <p:cNvSpPr>
            <a:spLocks noGrp="1"/>
          </p:cNvSpPr>
          <p:nvPr>
            <p:ph type="title"/>
          </p:nvPr>
        </p:nvSpPr>
        <p:spPr/>
        <p:txBody>
          <a:bodyPr/>
          <a:lstStyle/>
          <a:p>
            <a:r>
              <a:rPr kumimoji="1" lang="ja-JP" altLang="en-US" dirty="0"/>
              <a:t>オートルータ</a:t>
            </a:r>
          </a:p>
        </p:txBody>
      </p:sp>
      <p:pic>
        <p:nvPicPr>
          <p:cNvPr id="5" name="コンテンツ プレースホルダー 4">
            <a:extLst>
              <a:ext uri="{FF2B5EF4-FFF2-40B4-BE49-F238E27FC236}">
                <a16:creationId xmlns:a16="http://schemas.microsoft.com/office/drawing/2014/main" id="{19D1F997-1DB3-886E-FA3E-5819D0667797}"/>
              </a:ext>
            </a:extLst>
          </p:cNvPr>
          <p:cNvPicPr>
            <a:picLocks noGrp="1" noChangeAspect="1"/>
          </p:cNvPicPr>
          <p:nvPr>
            <p:ph idx="1"/>
          </p:nvPr>
        </p:nvPicPr>
        <p:blipFill>
          <a:blip r:embed="rId2"/>
          <a:stretch>
            <a:fillRect/>
          </a:stretch>
        </p:blipFill>
        <p:spPr>
          <a:xfrm>
            <a:off x="2186677" y="1825625"/>
            <a:ext cx="7818645" cy="4351338"/>
          </a:xfrm>
        </p:spPr>
      </p:pic>
    </p:spTree>
    <p:extLst>
      <p:ext uri="{BB962C8B-B14F-4D97-AF65-F5344CB8AC3E}">
        <p14:creationId xmlns:p14="http://schemas.microsoft.com/office/powerpoint/2010/main" val="3853797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50F78D-4F72-3EC6-C7FA-52DA4FA8D3E5}"/>
              </a:ext>
            </a:extLst>
          </p:cNvPr>
          <p:cNvSpPr>
            <a:spLocks noGrp="1"/>
          </p:cNvSpPr>
          <p:nvPr>
            <p:ph type="title"/>
          </p:nvPr>
        </p:nvSpPr>
        <p:spPr/>
        <p:txBody>
          <a:bodyPr/>
          <a:lstStyle/>
          <a:p>
            <a:r>
              <a:rPr kumimoji="1" lang="ja-JP" altLang="en-US" dirty="0"/>
              <a:t>ベタ塗り</a:t>
            </a:r>
          </a:p>
        </p:txBody>
      </p:sp>
      <p:pic>
        <p:nvPicPr>
          <p:cNvPr id="7" name="図 6">
            <a:extLst>
              <a:ext uri="{FF2B5EF4-FFF2-40B4-BE49-F238E27FC236}">
                <a16:creationId xmlns:a16="http://schemas.microsoft.com/office/drawing/2014/main" id="{970E4CF7-1E86-4072-7980-3686F15EE69F}"/>
              </a:ext>
            </a:extLst>
          </p:cNvPr>
          <p:cNvPicPr>
            <a:picLocks noChangeAspect="1"/>
          </p:cNvPicPr>
          <p:nvPr/>
        </p:nvPicPr>
        <p:blipFill>
          <a:blip r:embed="rId2"/>
          <a:stretch>
            <a:fillRect/>
          </a:stretch>
        </p:blipFill>
        <p:spPr>
          <a:xfrm>
            <a:off x="198782" y="1482516"/>
            <a:ext cx="7214354" cy="4930846"/>
          </a:xfrm>
          <a:prstGeom prst="rect">
            <a:avLst/>
          </a:prstGeom>
        </p:spPr>
      </p:pic>
      <p:pic>
        <p:nvPicPr>
          <p:cNvPr id="12" name="図 11">
            <a:extLst>
              <a:ext uri="{FF2B5EF4-FFF2-40B4-BE49-F238E27FC236}">
                <a16:creationId xmlns:a16="http://schemas.microsoft.com/office/drawing/2014/main" id="{4EEAA6ED-5DC4-8958-AD21-732C57459AC7}"/>
              </a:ext>
            </a:extLst>
          </p:cNvPr>
          <p:cNvPicPr>
            <a:picLocks noChangeAspect="1"/>
          </p:cNvPicPr>
          <p:nvPr/>
        </p:nvPicPr>
        <p:blipFill>
          <a:blip r:embed="rId3"/>
          <a:stretch>
            <a:fillRect/>
          </a:stretch>
        </p:blipFill>
        <p:spPr>
          <a:xfrm>
            <a:off x="6433501" y="2454964"/>
            <a:ext cx="5380813" cy="4154557"/>
          </a:xfrm>
          <a:prstGeom prst="rect">
            <a:avLst/>
          </a:prstGeom>
        </p:spPr>
      </p:pic>
    </p:spTree>
    <p:extLst>
      <p:ext uri="{BB962C8B-B14F-4D97-AF65-F5344CB8AC3E}">
        <p14:creationId xmlns:p14="http://schemas.microsoft.com/office/powerpoint/2010/main" val="1567285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433A62-BB31-016A-BA41-9ED923640BB4}"/>
              </a:ext>
            </a:extLst>
          </p:cNvPr>
          <p:cNvSpPr>
            <a:spLocks noGrp="1"/>
          </p:cNvSpPr>
          <p:nvPr>
            <p:ph type="title"/>
          </p:nvPr>
        </p:nvSpPr>
        <p:spPr/>
        <p:txBody>
          <a:bodyPr/>
          <a:lstStyle/>
          <a:p>
            <a:r>
              <a:rPr kumimoji="1" lang="ja-JP" altLang="en-US" dirty="0"/>
              <a:t>製造工程</a:t>
            </a:r>
            <a:r>
              <a:rPr kumimoji="1" lang="en-US" altLang="ja-JP" dirty="0"/>
              <a:t>(CAM</a:t>
            </a:r>
            <a:r>
              <a:rPr kumimoji="1" lang="ja-JP" altLang="en-US" dirty="0"/>
              <a:t>ファイル</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DD786E03-4909-8DBF-89DF-0A8FA42026AE}"/>
              </a:ext>
            </a:extLst>
          </p:cNvPr>
          <p:cNvSpPr>
            <a:spLocks noGrp="1"/>
          </p:cNvSpPr>
          <p:nvPr>
            <p:ph idx="1"/>
          </p:nvPr>
        </p:nvSpPr>
        <p:spPr/>
        <p:txBody>
          <a:bodyPr/>
          <a:lstStyle/>
          <a:p>
            <a:r>
              <a:rPr kumimoji="1" lang="en-US" altLang="ja-JP" dirty="0" err="1"/>
              <a:t>Elecrow</a:t>
            </a:r>
            <a:r>
              <a:rPr lang="ja-JP" altLang="en-US" dirty="0"/>
              <a:t>の製造に必要なファイルを出力するための</a:t>
            </a:r>
            <a:r>
              <a:rPr lang="en-US" altLang="ja-JP" dirty="0"/>
              <a:t>CAM</a:t>
            </a:r>
            <a:r>
              <a:rPr lang="ja-JP" altLang="en-US" dirty="0"/>
              <a:t>ファイルをインポートします、</a:t>
            </a:r>
            <a:endParaRPr kumimoji="1" lang="en-US" altLang="ja-JP" dirty="0"/>
          </a:p>
          <a:p>
            <a:endParaRPr lang="en-US" altLang="ja-JP" dirty="0"/>
          </a:p>
          <a:p>
            <a:r>
              <a:rPr kumimoji="1" lang="en-US" altLang="ja-JP" dirty="0">
                <a:hlinkClick r:id="rId2"/>
              </a:rPr>
              <a:t>https://www.elecrow.com/pcb-manufacturing.html</a:t>
            </a:r>
            <a:endParaRPr kumimoji="1" lang="en-US" altLang="ja-JP" dirty="0"/>
          </a:p>
          <a:p>
            <a:r>
              <a:rPr lang="ja-JP" altLang="en-US" dirty="0"/>
              <a:t>ここの下部に</a:t>
            </a:r>
            <a:r>
              <a:rPr lang="en-US" altLang="ja-JP" dirty="0"/>
              <a:t>Eagle CAM file</a:t>
            </a:r>
            <a:endParaRPr kumimoji="1" lang="ja-JP" altLang="en-US" dirty="0"/>
          </a:p>
        </p:txBody>
      </p:sp>
      <p:pic>
        <p:nvPicPr>
          <p:cNvPr id="8" name="コンテンツ プレースホルダー 4">
            <a:extLst>
              <a:ext uri="{FF2B5EF4-FFF2-40B4-BE49-F238E27FC236}">
                <a16:creationId xmlns:a16="http://schemas.microsoft.com/office/drawing/2014/main" id="{68BAC101-6995-95DB-EC62-911338A51663}"/>
              </a:ext>
            </a:extLst>
          </p:cNvPr>
          <p:cNvPicPr>
            <a:picLocks noChangeAspect="1"/>
          </p:cNvPicPr>
          <p:nvPr/>
        </p:nvPicPr>
        <p:blipFill>
          <a:blip r:embed="rId3"/>
          <a:stretch>
            <a:fillRect/>
          </a:stretch>
        </p:blipFill>
        <p:spPr>
          <a:xfrm>
            <a:off x="3309731" y="4289789"/>
            <a:ext cx="4508532" cy="2568211"/>
          </a:xfrm>
          <a:prstGeom prst="rect">
            <a:avLst/>
          </a:prstGeom>
        </p:spPr>
      </p:pic>
    </p:spTree>
    <p:extLst>
      <p:ext uri="{BB962C8B-B14F-4D97-AF65-F5344CB8AC3E}">
        <p14:creationId xmlns:p14="http://schemas.microsoft.com/office/powerpoint/2010/main" val="2042715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B78EEB-52D1-24EC-EBC2-027E1494CFD5}"/>
              </a:ext>
            </a:extLst>
          </p:cNvPr>
          <p:cNvSpPr>
            <a:spLocks noGrp="1"/>
          </p:cNvSpPr>
          <p:nvPr>
            <p:ph type="title"/>
          </p:nvPr>
        </p:nvSpPr>
        <p:spPr/>
        <p:txBody>
          <a:bodyPr/>
          <a:lstStyle/>
          <a:p>
            <a:r>
              <a:rPr kumimoji="1" lang="ja-JP" altLang="en-US" dirty="0"/>
              <a:t>製造工程</a:t>
            </a:r>
            <a:r>
              <a:rPr kumimoji="1" lang="en-US" altLang="ja-JP" dirty="0"/>
              <a:t>(CAM</a:t>
            </a:r>
            <a:r>
              <a:rPr kumimoji="1" lang="ja-JP" altLang="en-US" dirty="0"/>
              <a:t>ファイル</a:t>
            </a:r>
            <a:r>
              <a:rPr kumimoji="1" lang="en-US" altLang="ja-JP" dirty="0"/>
              <a:t>)</a:t>
            </a:r>
            <a:endParaRPr kumimoji="1" lang="ja-JP" altLang="en-US" dirty="0"/>
          </a:p>
        </p:txBody>
      </p:sp>
      <p:sp>
        <p:nvSpPr>
          <p:cNvPr id="8" name="テキスト ボックス 7">
            <a:extLst>
              <a:ext uri="{FF2B5EF4-FFF2-40B4-BE49-F238E27FC236}">
                <a16:creationId xmlns:a16="http://schemas.microsoft.com/office/drawing/2014/main" id="{1945D207-2DE1-81EE-4C24-3D9A5CF8323B}"/>
              </a:ext>
            </a:extLst>
          </p:cNvPr>
          <p:cNvSpPr txBox="1"/>
          <p:nvPr/>
        </p:nvSpPr>
        <p:spPr>
          <a:xfrm>
            <a:off x="5844209" y="1467993"/>
            <a:ext cx="3657600" cy="369332"/>
          </a:xfrm>
          <a:prstGeom prst="rect">
            <a:avLst/>
          </a:prstGeom>
          <a:noFill/>
        </p:spPr>
        <p:txBody>
          <a:bodyPr wrap="square" rtlCol="0">
            <a:spAutoFit/>
          </a:bodyPr>
          <a:lstStyle/>
          <a:p>
            <a:r>
              <a:rPr kumimoji="1" lang="ja-JP" altLang="en-US" dirty="0"/>
              <a:t>製造→</a:t>
            </a:r>
            <a:r>
              <a:rPr kumimoji="1" lang="en-US" altLang="ja-JP" dirty="0"/>
              <a:t>CAM</a:t>
            </a:r>
            <a:r>
              <a:rPr kumimoji="1" lang="ja-JP" altLang="en-US" dirty="0"/>
              <a:t>プロセッサー</a:t>
            </a:r>
            <a:r>
              <a:rPr lang="ja-JP" altLang="en-US" dirty="0"/>
              <a:t>を選択</a:t>
            </a:r>
            <a:endParaRPr kumimoji="1" lang="ja-JP" altLang="en-US" dirty="0"/>
          </a:p>
        </p:txBody>
      </p:sp>
      <p:sp>
        <p:nvSpPr>
          <p:cNvPr id="11" name="テキスト ボックス 10">
            <a:extLst>
              <a:ext uri="{FF2B5EF4-FFF2-40B4-BE49-F238E27FC236}">
                <a16:creationId xmlns:a16="http://schemas.microsoft.com/office/drawing/2014/main" id="{7E6F3EAB-424D-640C-68C8-60AC44E5A164}"/>
              </a:ext>
            </a:extLst>
          </p:cNvPr>
          <p:cNvSpPr txBox="1"/>
          <p:nvPr/>
        </p:nvSpPr>
        <p:spPr>
          <a:xfrm>
            <a:off x="9591261" y="3210339"/>
            <a:ext cx="1762539" cy="1200329"/>
          </a:xfrm>
          <a:prstGeom prst="rect">
            <a:avLst/>
          </a:prstGeom>
          <a:noFill/>
        </p:spPr>
        <p:txBody>
          <a:bodyPr wrap="square" rtlCol="0">
            <a:spAutoFit/>
          </a:bodyPr>
          <a:lstStyle/>
          <a:p>
            <a:r>
              <a:rPr kumimoji="1" lang="ja-JP" altLang="en-US" dirty="0"/>
              <a:t>さきほどダウンロードしたものを</a:t>
            </a:r>
            <a:r>
              <a:rPr kumimoji="1" lang="en-US" altLang="ja-JP" dirty="0"/>
              <a:t>open</a:t>
            </a:r>
            <a:r>
              <a:rPr kumimoji="1" lang="ja-JP" altLang="en-US" dirty="0"/>
              <a:t>する</a:t>
            </a:r>
          </a:p>
        </p:txBody>
      </p:sp>
      <p:pic>
        <p:nvPicPr>
          <p:cNvPr id="13" name="コンテンツ プレースホルダー 12">
            <a:extLst>
              <a:ext uri="{FF2B5EF4-FFF2-40B4-BE49-F238E27FC236}">
                <a16:creationId xmlns:a16="http://schemas.microsoft.com/office/drawing/2014/main" id="{65598073-94E1-8FED-1F53-671CAF4444DC}"/>
              </a:ext>
            </a:extLst>
          </p:cNvPr>
          <p:cNvPicPr>
            <a:picLocks noGrp="1" noChangeAspect="1"/>
          </p:cNvPicPr>
          <p:nvPr>
            <p:ph idx="1"/>
          </p:nvPr>
        </p:nvPicPr>
        <p:blipFill>
          <a:blip r:embed="rId2"/>
          <a:stretch>
            <a:fillRect/>
          </a:stretch>
        </p:blipFill>
        <p:spPr>
          <a:xfrm>
            <a:off x="6774881" y="5027366"/>
            <a:ext cx="5035024" cy="1817773"/>
          </a:xfrm>
        </p:spPr>
      </p:pic>
      <p:pic>
        <p:nvPicPr>
          <p:cNvPr id="15" name="図 14">
            <a:extLst>
              <a:ext uri="{FF2B5EF4-FFF2-40B4-BE49-F238E27FC236}">
                <a16:creationId xmlns:a16="http://schemas.microsoft.com/office/drawing/2014/main" id="{0AC9A34F-FCAD-7942-1581-4D316E4D6A86}"/>
              </a:ext>
            </a:extLst>
          </p:cNvPr>
          <p:cNvPicPr>
            <a:picLocks noChangeAspect="1"/>
          </p:cNvPicPr>
          <p:nvPr/>
        </p:nvPicPr>
        <p:blipFill>
          <a:blip r:embed="rId3"/>
          <a:stretch>
            <a:fillRect/>
          </a:stretch>
        </p:blipFill>
        <p:spPr>
          <a:xfrm>
            <a:off x="176847" y="1809962"/>
            <a:ext cx="5839640" cy="1967187"/>
          </a:xfrm>
          <a:prstGeom prst="rect">
            <a:avLst/>
          </a:prstGeom>
        </p:spPr>
      </p:pic>
      <p:pic>
        <p:nvPicPr>
          <p:cNvPr id="17" name="図 16">
            <a:extLst>
              <a:ext uri="{FF2B5EF4-FFF2-40B4-BE49-F238E27FC236}">
                <a16:creationId xmlns:a16="http://schemas.microsoft.com/office/drawing/2014/main" id="{66B9CF95-AD4C-FA24-3EAB-0AA7427B9A21}"/>
              </a:ext>
            </a:extLst>
          </p:cNvPr>
          <p:cNvPicPr>
            <a:picLocks noChangeAspect="1"/>
          </p:cNvPicPr>
          <p:nvPr/>
        </p:nvPicPr>
        <p:blipFill>
          <a:blip r:embed="rId4"/>
          <a:stretch>
            <a:fillRect/>
          </a:stretch>
        </p:blipFill>
        <p:spPr>
          <a:xfrm>
            <a:off x="6287837" y="1824280"/>
            <a:ext cx="3213972" cy="2869473"/>
          </a:xfrm>
          <a:prstGeom prst="rect">
            <a:avLst/>
          </a:prstGeom>
        </p:spPr>
      </p:pic>
    </p:spTree>
    <p:extLst>
      <p:ext uri="{BB962C8B-B14F-4D97-AF65-F5344CB8AC3E}">
        <p14:creationId xmlns:p14="http://schemas.microsoft.com/office/powerpoint/2010/main" val="162072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BF4094-6C5B-19C3-4D7C-A7E3769BEB49}"/>
              </a:ext>
            </a:extLst>
          </p:cNvPr>
          <p:cNvSpPr>
            <a:spLocks noGrp="1"/>
          </p:cNvSpPr>
          <p:nvPr>
            <p:ph type="title"/>
          </p:nvPr>
        </p:nvSpPr>
        <p:spPr/>
        <p:txBody>
          <a:bodyPr/>
          <a:lstStyle/>
          <a:p>
            <a:r>
              <a:rPr kumimoji="1" lang="ja-JP" altLang="en-US" dirty="0"/>
              <a:t>製造工程</a:t>
            </a:r>
            <a:r>
              <a:rPr kumimoji="1" lang="en-US" altLang="ja-JP" dirty="0"/>
              <a:t>(CAM</a:t>
            </a:r>
            <a:r>
              <a:rPr kumimoji="1" lang="ja-JP" altLang="en-US" dirty="0"/>
              <a:t>ファイル</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CA125C81-D3BA-912A-F02F-BA1F618A3ADD}"/>
              </a:ext>
            </a:extLst>
          </p:cNvPr>
          <p:cNvPicPr>
            <a:picLocks noGrp="1" noChangeAspect="1"/>
          </p:cNvPicPr>
          <p:nvPr>
            <p:ph idx="1"/>
          </p:nvPr>
        </p:nvPicPr>
        <p:blipFill>
          <a:blip r:embed="rId2"/>
          <a:stretch>
            <a:fillRect/>
          </a:stretch>
        </p:blipFill>
        <p:spPr>
          <a:xfrm>
            <a:off x="421166" y="1690688"/>
            <a:ext cx="4869354" cy="4351338"/>
          </a:xfrm>
        </p:spPr>
      </p:pic>
      <p:sp>
        <p:nvSpPr>
          <p:cNvPr id="6" name="テキスト ボックス 5">
            <a:extLst>
              <a:ext uri="{FF2B5EF4-FFF2-40B4-BE49-F238E27FC236}">
                <a16:creationId xmlns:a16="http://schemas.microsoft.com/office/drawing/2014/main" id="{020B9D21-276F-0343-9A58-4764F3DC1AAB}"/>
              </a:ext>
            </a:extLst>
          </p:cNvPr>
          <p:cNvSpPr txBox="1"/>
          <p:nvPr/>
        </p:nvSpPr>
        <p:spPr>
          <a:xfrm>
            <a:off x="596348" y="6308209"/>
            <a:ext cx="5675244" cy="369332"/>
          </a:xfrm>
          <a:prstGeom prst="rect">
            <a:avLst/>
          </a:prstGeom>
          <a:noFill/>
        </p:spPr>
        <p:txBody>
          <a:bodyPr wrap="square" rtlCol="0">
            <a:spAutoFit/>
          </a:bodyPr>
          <a:lstStyle/>
          <a:p>
            <a:r>
              <a:rPr kumimoji="1" lang="en-US" altLang="ja-JP" dirty="0" err="1"/>
              <a:t>Drill&amp;holes</a:t>
            </a:r>
            <a:r>
              <a:rPr kumimoji="1" lang="ja-JP" altLang="en-US" dirty="0"/>
              <a:t>～</a:t>
            </a:r>
            <a:r>
              <a:rPr kumimoji="1" lang="en-US" altLang="ja-JP" dirty="0"/>
              <a:t>top Layer</a:t>
            </a:r>
            <a:r>
              <a:rPr kumimoji="1" lang="ja-JP" altLang="en-US" dirty="0"/>
              <a:t>までダブルクリック</a:t>
            </a:r>
          </a:p>
        </p:txBody>
      </p:sp>
      <p:pic>
        <p:nvPicPr>
          <p:cNvPr id="8" name="図 7">
            <a:extLst>
              <a:ext uri="{FF2B5EF4-FFF2-40B4-BE49-F238E27FC236}">
                <a16:creationId xmlns:a16="http://schemas.microsoft.com/office/drawing/2014/main" id="{7C7A20CD-1F27-F6C1-3D0E-1FC7418B7CA1}"/>
              </a:ext>
            </a:extLst>
          </p:cNvPr>
          <p:cNvPicPr>
            <a:picLocks noChangeAspect="1"/>
          </p:cNvPicPr>
          <p:nvPr/>
        </p:nvPicPr>
        <p:blipFill>
          <a:blip r:embed="rId3"/>
          <a:stretch>
            <a:fillRect/>
          </a:stretch>
        </p:blipFill>
        <p:spPr>
          <a:xfrm>
            <a:off x="6046305" y="1690688"/>
            <a:ext cx="5110534" cy="4560666"/>
          </a:xfrm>
          <a:prstGeom prst="rect">
            <a:avLst/>
          </a:prstGeom>
        </p:spPr>
      </p:pic>
      <p:sp>
        <p:nvSpPr>
          <p:cNvPr id="9" name="テキスト ボックス 8">
            <a:extLst>
              <a:ext uri="{FF2B5EF4-FFF2-40B4-BE49-F238E27FC236}">
                <a16:creationId xmlns:a16="http://schemas.microsoft.com/office/drawing/2014/main" id="{F91E24AF-E390-59A1-C7D9-657A880D506E}"/>
              </a:ext>
            </a:extLst>
          </p:cNvPr>
          <p:cNvSpPr txBox="1"/>
          <p:nvPr/>
        </p:nvSpPr>
        <p:spPr>
          <a:xfrm>
            <a:off x="6096000" y="6308209"/>
            <a:ext cx="5675244" cy="369332"/>
          </a:xfrm>
          <a:prstGeom prst="rect">
            <a:avLst/>
          </a:prstGeom>
          <a:noFill/>
        </p:spPr>
        <p:txBody>
          <a:bodyPr wrap="square" rtlCol="0">
            <a:spAutoFit/>
          </a:bodyPr>
          <a:lstStyle/>
          <a:p>
            <a:r>
              <a:rPr kumimoji="1" lang="ja-JP" altLang="en-US" dirty="0"/>
              <a:t>ジョブを処理して任意のファイルを選択</a:t>
            </a:r>
          </a:p>
        </p:txBody>
      </p:sp>
    </p:spTree>
    <p:extLst>
      <p:ext uri="{BB962C8B-B14F-4D97-AF65-F5344CB8AC3E}">
        <p14:creationId xmlns:p14="http://schemas.microsoft.com/office/powerpoint/2010/main" val="210653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57A10-6E72-4262-8EC4-DA31C833A2D7}"/>
              </a:ext>
            </a:extLst>
          </p:cNvPr>
          <p:cNvSpPr>
            <a:spLocks noGrp="1"/>
          </p:cNvSpPr>
          <p:nvPr>
            <p:ph type="title"/>
          </p:nvPr>
        </p:nvSpPr>
        <p:spPr/>
        <p:txBody>
          <a:bodyPr/>
          <a:lstStyle/>
          <a:p>
            <a:r>
              <a:rPr kumimoji="1" lang="en-US" altLang="ja-JP" dirty="0"/>
              <a:t>Fusion</a:t>
            </a:r>
            <a:r>
              <a:rPr kumimoji="1" lang="ja-JP" altLang="en-US" dirty="0"/>
              <a:t>のインストール</a:t>
            </a:r>
          </a:p>
        </p:txBody>
      </p:sp>
      <p:sp>
        <p:nvSpPr>
          <p:cNvPr id="3" name="コンテンツ プレースホルダー 2">
            <a:extLst>
              <a:ext uri="{FF2B5EF4-FFF2-40B4-BE49-F238E27FC236}">
                <a16:creationId xmlns:a16="http://schemas.microsoft.com/office/drawing/2014/main" id="{6F1BFE6E-DAB4-46C9-9C33-B32B45D509C8}"/>
              </a:ext>
            </a:extLst>
          </p:cNvPr>
          <p:cNvSpPr>
            <a:spLocks noGrp="1"/>
          </p:cNvSpPr>
          <p:nvPr>
            <p:ph idx="1"/>
          </p:nvPr>
        </p:nvSpPr>
        <p:spPr/>
        <p:txBody>
          <a:bodyPr/>
          <a:lstStyle/>
          <a:p>
            <a:r>
              <a:rPr lang="ja-JP" altLang="en-US" dirty="0">
                <a:hlinkClick r:id="rId2"/>
              </a:rPr>
              <a:t>個人用 </a:t>
            </a:r>
            <a:r>
              <a:rPr lang="en-US" altLang="ja-JP" dirty="0">
                <a:hlinkClick r:id="rId2"/>
              </a:rPr>
              <a:t>Fusion 360 | Fusion 360 | Autodesk</a:t>
            </a:r>
            <a:endParaRPr kumimoji="1" lang="ja-JP" altLang="en-US" dirty="0"/>
          </a:p>
        </p:txBody>
      </p:sp>
    </p:spTree>
    <p:extLst>
      <p:ext uri="{BB962C8B-B14F-4D97-AF65-F5344CB8AC3E}">
        <p14:creationId xmlns:p14="http://schemas.microsoft.com/office/powerpoint/2010/main" val="1948960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CCF75-A2CF-F8A5-09FA-F9A7C8799250}"/>
              </a:ext>
            </a:extLst>
          </p:cNvPr>
          <p:cNvSpPr>
            <a:spLocks noGrp="1"/>
          </p:cNvSpPr>
          <p:nvPr>
            <p:ph type="title"/>
          </p:nvPr>
        </p:nvSpPr>
        <p:spPr/>
        <p:txBody>
          <a:bodyPr/>
          <a:lstStyle/>
          <a:p>
            <a:r>
              <a:rPr kumimoji="1" lang="ja-JP" altLang="en-US" dirty="0"/>
              <a:t>製造工程</a:t>
            </a:r>
            <a:r>
              <a:rPr kumimoji="1" lang="en-US" altLang="ja-JP" dirty="0"/>
              <a:t>(CAM</a:t>
            </a:r>
            <a:r>
              <a:rPr kumimoji="1" lang="ja-JP" altLang="en-US" dirty="0"/>
              <a:t>ファイル</a:t>
            </a:r>
            <a:r>
              <a:rPr kumimoji="1" lang="en-US" altLang="ja-JP" dirty="0"/>
              <a:t>)</a:t>
            </a:r>
            <a:endParaRPr kumimoji="1" lang="ja-JP" altLang="en-US" dirty="0"/>
          </a:p>
        </p:txBody>
      </p:sp>
      <p:pic>
        <p:nvPicPr>
          <p:cNvPr id="5" name="コンテンツ プレースホルダー 4">
            <a:extLst>
              <a:ext uri="{FF2B5EF4-FFF2-40B4-BE49-F238E27FC236}">
                <a16:creationId xmlns:a16="http://schemas.microsoft.com/office/drawing/2014/main" id="{2825CD11-7FF8-C4DC-38EB-96050FD4E46A}"/>
              </a:ext>
            </a:extLst>
          </p:cNvPr>
          <p:cNvPicPr>
            <a:picLocks noGrp="1" noChangeAspect="1"/>
          </p:cNvPicPr>
          <p:nvPr>
            <p:ph idx="1"/>
          </p:nvPr>
        </p:nvPicPr>
        <p:blipFill>
          <a:blip r:embed="rId2"/>
          <a:stretch>
            <a:fillRect/>
          </a:stretch>
        </p:blipFill>
        <p:spPr>
          <a:xfrm>
            <a:off x="165090" y="2121471"/>
            <a:ext cx="5760462" cy="3755955"/>
          </a:xfrm>
        </p:spPr>
      </p:pic>
      <p:sp>
        <p:nvSpPr>
          <p:cNvPr id="6" name="テキスト ボックス 5">
            <a:extLst>
              <a:ext uri="{FF2B5EF4-FFF2-40B4-BE49-F238E27FC236}">
                <a16:creationId xmlns:a16="http://schemas.microsoft.com/office/drawing/2014/main" id="{F0565872-2C74-FBB7-E4FD-0E173C78B773}"/>
              </a:ext>
            </a:extLst>
          </p:cNvPr>
          <p:cNvSpPr txBox="1"/>
          <p:nvPr/>
        </p:nvSpPr>
        <p:spPr>
          <a:xfrm>
            <a:off x="1560444" y="6308209"/>
            <a:ext cx="1868556" cy="369332"/>
          </a:xfrm>
          <a:prstGeom prst="rect">
            <a:avLst/>
          </a:prstGeom>
          <a:noFill/>
        </p:spPr>
        <p:txBody>
          <a:bodyPr wrap="square" rtlCol="0">
            <a:spAutoFit/>
          </a:bodyPr>
          <a:lstStyle/>
          <a:p>
            <a:r>
              <a:rPr kumimoji="1" lang="ja-JP" altLang="en-US" dirty="0"/>
              <a:t>ファイルが生成</a:t>
            </a:r>
          </a:p>
        </p:txBody>
      </p:sp>
      <p:sp>
        <p:nvSpPr>
          <p:cNvPr id="7" name="テキスト ボックス 6">
            <a:extLst>
              <a:ext uri="{FF2B5EF4-FFF2-40B4-BE49-F238E27FC236}">
                <a16:creationId xmlns:a16="http://schemas.microsoft.com/office/drawing/2014/main" id="{DD8F93CA-D9A5-260C-788A-9F865276161C}"/>
              </a:ext>
            </a:extLst>
          </p:cNvPr>
          <p:cNvSpPr txBox="1"/>
          <p:nvPr/>
        </p:nvSpPr>
        <p:spPr>
          <a:xfrm>
            <a:off x="6609522" y="2474843"/>
            <a:ext cx="5417388" cy="3416320"/>
          </a:xfrm>
          <a:prstGeom prst="rect">
            <a:avLst/>
          </a:prstGeom>
          <a:noFill/>
        </p:spPr>
        <p:txBody>
          <a:bodyPr wrap="square" rtlCol="0">
            <a:spAutoFit/>
          </a:bodyPr>
          <a:lstStyle/>
          <a:p>
            <a:r>
              <a:rPr kumimoji="1" lang="en-US" altLang="ja-JP" dirty="0"/>
              <a:t>Top </a:t>
            </a:r>
            <a:r>
              <a:rPr lang="ja-JP" altLang="en-US" dirty="0"/>
              <a:t>層</a:t>
            </a:r>
            <a:r>
              <a:rPr kumimoji="1" lang="en-US" altLang="ja-JP" dirty="0"/>
              <a:t> : </a:t>
            </a:r>
            <a:r>
              <a:rPr kumimoji="1" lang="ja-JP" altLang="en-US" dirty="0"/>
              <a:t>ファイル名</a:t>
            </a:r>
            <a:r>
              <a:rPr kumimoji="1" lang="en-US" altLang="ja-JP" dirty="0"/>
              <a:t>.GTL</a:t>
            </a:r>
          </a:p>
          <a:p>
            <a:r>
              <a:rPr kumimoji="1" lang="en-US" altLang="ja-JP" dirty="0"/>
              <a:t>bottom </a:t>
            </a:r>
            <a:r>
              <a:rPr lang="ja-JP" altLang="en-US" dirty="0"/>
              <a:t>層 </a:t>
            </a:r>
            <a:r>
              <a:rPr kumimoji="1" lang="en-US" altLang="ja-JP" dirty="0"/>
              <a:t>: </a:t>
            </a:r>
            <a:r>
              <a:rPr kumimoji="1" lang="ja-JP" altLang="en-US" dirty="0"/>
              <a:t>ファイル名</a:t>
            </a:r>
            <a:r>
              <a:rPr kumimoji="1" lang="en-US" altLang="ja-JP" dirty="0"/>
              <a:t>.GBL</a:t>
            </a:r>
          </a:p>
          <a:p>
            <a:r>
              <a:rPr kumimoji="1" lang="en-US" altLang="ja-JP" dirty="0"/>
              <a:t>Top </a:t>
            </a:r>
            <a:r>
              <a:rPr kumimoji="1" lang="ja-JP" altLang="en-US" dirty="0"/>
              <a:t>半田ストッププマスク</a:t>
            </a:r>
            <a:r>
              <a:rPr kumimoji="1" lang="en-US" altLang="ja-JP" dirty="0"/>
              <a:t> : </a:t>
            </a:r>
            <a:r>
              <a:rPr kumimoji="1" lang="ja-JP" altLang="en-US" dirty="0"/>
              <a:t>ファイル名</a:t>
            </a:r>
            <a:r>
              <a:rPr kumimoji="1" lang="en-US" altLang="ja-JP" dirty="0"/>
              <a:t>.GTS</a:t>
            </a:r>
          </a:p>
          <a:p>
            <a:r>
              <a:rPr kumimoji="1" lang="en-US" altLang="ja-JP" dirty="0"/>
              <a:t>bottom  </a:t>
            </a:r>
            <a:r>
              <a:rPr kumimoji="1" lang="ja-JP" altLang="en-US" dirty="0"/>
              <a:t>半田ストッププマスク </a:t>
            </a:r>
            <a:r>
              <a:rPr kumimoji="1" lang="en-US" altLang="ja-JP" dirty="0"/>
              <a:t>: </a:t>
            </a:r>
            <a:r>
              <a:rPr kumimoji="1" lang="ja-JP" altLang="en-US" dirty="0"/>
              <a:t>ファイル名</a:t>
            </a:r>
            <a:r>
              <a:rPr kumimoji="1" lang="en-US" altLang="ja-JP" dirty="0"/>
              <a:t>.GBS</a:t>
            </a:r>
          </a:p>
          <a:p>
            <a:r>
              <a:rPr kumimoji="1" lang="en-US" altLang="ja-JP" dirty="0"/>
              <a:t>Top </a:t>
            </a:r>
            <a:r>
              <a:rPr kumimoji="1" lang="ja-JP" altLang="en-US" dirty="0"/>
              <a:t>シルク</a:t>
            </a:r>
            <a:r>
              <a:rPr kumimoji="1" lang="en-US" altLang="ja-JP" dirty="0"/>
              <a:t> : </a:t>
            </a:r>
            <a:r>
              <a:rPr kumimoji="1" lang="ja-JP" altLang="en-US" dirty="0"/>
              <a:t>ファイル名</a:t>
            </a:r>
            <a:r>
              <a:rPr kumimoji="1" lang="en-US" altLang="ja-JP" dirty="0"/>
              <a:t>.GTO</a:t>
            </a:r>
          </a:p>
          <a:p>
            <a:r>
              <a:rPr kumimoji="1" lang="en-US" altLang="ja-JP" dirty="0"/>
              <a:t>bottom</a:t>
            </a:r>
            <a:r>
              <a:rPr kumimoji="1" lang="ja-JP" altLang="en-US" dirty="0"/>
              <a:t>シルク</a:t>
            </a:r>
            <a:r>
              <a:rPr kumimoji="1" lang="en-US" altLang="ja-JP" dirty="0"/>
              <a:t>: </a:t>
            </a:r>
            <a:r>
              <a:rPr kumimoji="1" lang="ja-JP" altLang="en-US" dirty="0"/>
              <a:t>ファイル名</a:t>
            </a:r>
            <a:r>
              <a:rPr kumimoji="1" lang="en-US" altLang="ja-JP" dirty="0"/>
              <a:t>.GBO</a:t>
            </a:r>
          </a:p>
          <a:p>
            <a:r>
              <a:rPr lang="ja-JP" altLang="en-US" dirty="0"/>
              <a:t>スルーホール</a:t>
            </a:r>
            <a:r>
              <a:rPr kumimoji="1" lang="en-US" altLang="ja-JP" dirty="0"/>
              <a:t> : </a:t>
            </a:r>
            <a:r>
              <a:rPr kumimoji="1" lang="ja-JP" altLang="en-US" dirty="0"/>
              <a:t>ファイル名</a:t>
            </a:r>
            <a:r>
              <a:rPr kumimoji="1" lang="en-US" altLang="ja-JP" dirty="0"/>
              <a:t>.TXT</a:t>
            </a:r>
          </a:p>
          <a:p>
            <a:r>
              <a:rPr lang="ja-JP" altLang="en-US" dirty="0"/>
              <a:t>機械層</a:t>
            </a:r>
            <a:r>
              <a:rPr kumimoji="1" lang="en-US" altLang="ja-JP" dirty="0"/>
              <a:t> : </a:t>
            </a:r>
            <a:r>
              <a:rPr kumimoji="1" lang="ja-JP" altLang="en-US" dirty="0"/>
              <a:t>ファイル名</a:t>
            </a:r>
            <a:r>
              <a:rPr kumimoji="1" lang="en-US" altLang="ja-JP" dirty="0"/>
              <a:t>.GML</a:t>
            </a:r>
          </a:p>
          <a:p>
            <a:r>
              <a:rPr kumimoji="1" lang="ja-JP" altLang="en-US" dirty="0"/>
              <a:t>の</a:t>
            </a:r>
            <a:r>
              <a:rPr kumimoji="1" lang="en-US" altLang="ja-JP" dirty="0"/>
              <a:t>8</a:t>
            </a:r>
            <a:r>
              <a:rPr kumimoji="1" lang="ja-JP" altLang="en-US" dirty="0"/>
              <a:t>ファイルがを</a:t>
            </a:r>
            <a:r>
              <a:rPr kumimoji="1" lang="en-US" altLang="ja-JP" dirty="0"/>
              <a:t>zip</a:t>
            </a:r>
            <a:r>
              <a:rPr kumimoji="1" lang="ja-JP" altLang="en-US" dirty="0"/>
              <a:t>にまとめる</a:t>
            </a:r>
            <a:endParaRPr kumimoji="1" lang="en-US" altLang="ja-JP" dirty="0"/>
          </a:p>
          <a:p>
            <a:endParaRPr kumimoji="1" lang="en-US" altLang="ja-JP" dirty="0"/>
          </a:p>
          <a:p>
            <a:r>
              <a:rPr kumimoji="1" lang="ja-JP" altLang="en-US" dirty="0"/>
              <a:t>表面実装でリフローするなら</a:t>
            </a:r>
            <a:endParaRPr kumimoji="1" lang="en-US" altLang="ja-JP" dirty="0"/>
          </a:p>
          <a:p>
            <a:r>
              <a:rPr lang="en-US" altLang="ja-JP" dirty="0"/>
              <a:t>GTP, GBP</a:t>
            </a:r>
            <a:r>
              <a:rPr lang="ja-JP" altLang="en-US" dirty="0"/>
              <a:t>を使う</a:t>
            </a:r>
            <a:endParaRPr kumimoji="1" lang="ja-JP" altLang="en-US" dirty="0"/>
          </a:p>
        </p:txBody>
      </p:sp>
    </p:spTree>
    <p:extLst>
      <p:ext uri="{BB962C8B-B14F-4D97-AF65-F5344CB8AC3E}">
        <p14:creationId xmlns:p14="http://schemas.microsoft.com/office/powerpoint/2010/main" val="1770987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26B005-1151-1418-7307-EA5F5A0204F0}"/>
              </a:ext>
            </a:extLst>
          </p:cNvPr>
          <p:cNvSpPr>
            <a:spLocks noGrp="1"/>
          </p:cNvSpPr>
          <p:nvPr>
            <p:ph type="title"/>
          </p:nvPr>
        </p:nvSpPr>
        <p:spPr/>
        <p:txBody>
          <a:bodyPr/>
          <a:lstStyle/>
          <a:p>
            <a:r>
              <a:rPr kumimoji="1" lang="ja-JP" altLang="en-US" dirty="0"/>
              <a:t>ガーバーファイルビュアー</a:t>
            </a:r>
          </a:p>
        </p:txBody>
      </p:sp>
      <p:sp>
        <p:nvSpPr>
          <p:cNvPr id="3" name="コンテンツ プレースホルダー 2">
            <a:extLst>
              <a:ext uri="{FF2B5EF4-FFF2-40B4-BE49-F238E27FC236}">
                <a16:creationId xmlns:a16="http://schemas.microsoft.com/office/drawing/2014/main" id="{2E5712CF-D861-16B9-8002-EAAEF484FAF0}"/>
              </a:ext>
            </a:extLst>
          </p:cNvPr>
          <p:cNvSpPr>
            <a:spLocks noGrp="1"/>
          </p:cNvSpPr>
          <p:nvPr>
            <p:ph idx="1"/>
          </p:nvPr>
        </p:nvSpPr>
        <p:spPr/>
        <p:txBody>
          <a:bodyPr/>
          <a:lstStyle/>
          <a:p>
            <a:r>
              <a:rPr kumimoji="1" lang="en-US" altLang="ja-JP" dirty="0"/>
              <a:t>https://www.elecrow.com/gerberviewer.html</a:t>
            </a:r>
            <a:endParaRPr kumimoji="1" lang="ja-JP" altLang="en-US" dirty="0"/>
          </a:p>
        </p:txBody>
      </p:sp>
    </p:spTree>
    <p:extLst>
      <p:ext uri="{BB962C8B-B14F-4D97-AF65-F5344CB8AC3E}">
        <p14:creationId xmlns:p14="http://schemas.microsoft.com/office/powerpoint/2010/main" val="760153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94050-C627-52A3-5ACE-54BF961B0C03}"/>
              </a:ext>
            </a:extLst>
          </p:cNvPr>
          <p:cNvSpPr>
            <a:spLocks noGrp="1"/>
          </p:cNvSpPr>
          <p:nvPr>
            <p:ph type="title"/>
          </p:nvPr>
        </p:nvSpPr>
        <p:spPr/>
        <p:txBody>
          <a:bodyPr/>
          <a:lstStyle/>
          <a:p>
            <a:r>
              <a:rPr lang="en-US" altLang="ja-JP" dirty="0" err="1"/>
              <a:t>Elecrow</a:t>
            </a:r>
            <a:r>
              <a:rPr lang="ja-JP" altLang="en-US" dirty="0"/>
              <a:t>発注</a:t>
            </a:r>
            <a:endParaRPr kumimoji="1" lang="ja-JP" altLang="en-US" dirty="0"/>
          </a:p>
        </p:txBody>
      </p:sp>
      <p:pic>
        <p:nvPicPr>
          <p:cNvPr id="5" name="コンテンツ プレースホルダー 4">
            <a:extLst>
              <a:ext uri="{FF2B5EF4-FFF2-40B4-BE49-F238E27FC236}">
                <a16:creationId xmlns:a16="http://schemas.microsoft.com/office/drawing/2014/main" id="{791E7EB4-E422-CA67-3E80-A8A370290897}"/>
              </a:ext>
            </a:extLst>
          </p:cNvPr>
          <p:cNvPicPr>
            <a:picLocks noGrp="1" noChangeAspect="1"/>
          </p:cNvPicPr>
          <p:nvPr>
            <p:ph idx="1"/>
          </p:nvPr>
        </p:nvPicPr>
        <p:blipFill>
          <a:blip r:embed="rId2"/>
          <a:stretch>
            <a:fillRect/>
          </a:stretch>
        </p:blipFill>
        <p:spPr>
          <a:xfrm>
            <a:off x="2734580" y="2141537"/>
            <a:ext cx="5947586" cy="4351338"/>
          </a:xfrm>
        </p:spPr>
      </p:pic>
    </p:spTree>
    <p:extLst>
      <p:ext uri="{BB962C8B-B14F-4D97-AF65-F5344CB8AC3E}">
        <p14:creationId xmlns:p14="http://schemas.microsoft.com/office/powerpoint/2010/main" val="3254866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A6D4D-1102-C647-507B-88BF7B584261}"/>
              </a:ext>
            </a:extLst>
          </p:cNvPr>
          <p:cNvSpPr>
            <a:spLocks noGrp="1"/>
          </p:cNvSpPr>
          <p:nvPr>
            <p:ph type="title"/>
          </p:nvPr>
        </p:nvSpPr>
        <p:spPr/>
        <p:txBody>
          <a:bodyPr/>
          <a:lstStyle/>
          <a:p>
            <a:r>
              <a:rPr kumimoji="1" lang="ja-JP" altLang="en-US" dirty="0"/>
              <a:t>基板の設計で気をつけること</a:t>
            </a:r>
          </a:p>
        </p:txBody>
      </p:sp>
      <p:sp>
        <p:nvSpPr>
          <p:cNvPr id="3" name="コンテンツ プレースホルダー 2">
            <a:extLst>
              <a:ext uri="{FF2B5EF4-FFF2-40B4-BE49-F238E27FC236}">
                <a16:creationId xmlns:a16="http://schemas.microsoft.com/office/drawing/2014/main" id="{CDB4357F-9D27-6511-FB08-796D85FB2D55}"/>
              </a:ext>
            </a:extLst>
          </p:cNvPr>
          <p:cNvSpPr>
            <a:spLocks noGrp="1"/>
          </p:cNvSpPr>
          <p:nvPr>
            <p:ph idx="1"/>
          </p:nvPr>
        </p:nvSpPr>
        <p:spPr/>
        <p:txBody>
          <a:bodyPr/>
          <a:lstStyle/>
          <a:p>
            <a:r>
              <a:rPr kumimoji="1" lang="ja-JP" altLang="en-US" dirty="0"/>
              <a:t>配線は直角に引かない．</a:t>
            </a:r>
            <a:endParaRPr kumimoji="1" lang="en-US" altLang="ja-JP" dirty="0"/>
          </a:p>
          <a:p>
            <a:r>
              <a:rPr kumimoji="1" lang="ja-JP" altLang="en-US" dirty="0"/>
              <a:t>部品の高さを意識して部品同士の間隔を考えよう．</a:t>
            </a:r>
            <a:endParaRPr kumimoji="1" lang="en-US" altLang="ja-JP" dirty="0"/>
          </a:p>
          <a:p>
            <a:r>
              <a:rPr lang="en-US" altLang="ja-JP" dirty="0"/>
              <a:t>1mm1A</a:t>
            </a:r>
            <a:r>
              <a:rPr lang="ja-JP" altLang="en-US" dirty="0"/>
              <a:t>で考えよう</a:t>
            </a:r>
            <a:endParaRPr lang="en-US" altLang="ja-JP" dirty="0"/>
          </a:p>
          <a:p>
            <a:r>
              <a:rPr kumimoji="1" lang="ja-JP" altLang="en-US" dirty="0"/>
              <a:t>大電流が流れるところには大きいビア</a:t>
            </a:r>
            <a:r>
              <a:rPr kumimoji="1" lang="en-US" altLang="ja-JP" dirty="0"/>
              <a:t>or</a:t>
            </a:r>
            <a:r>
              <a:rPr kumimoji="1" lang="ja-JP" altLang="en-US" dirty="0"/>
              <a:t>複数のビア</a:t>
            </a:r>
            <a:endParaRPr kumimoji="1" lang="en-US" altLang="ja-JP" dirty="0"/>
          </a:p>
          <a:p>
            <a:r>
              <a:rPr kumimoji="1" lang="ja-JP" altLang="en-US" dirty="0"/>
              <a:t>発熱する電子部品は熱に弱いものから遠ざける</a:t>
            </a:r>
            <a:endParaRPr kumimoji="1" lang="en-US" altLang="ja-JP" dirty="0"/>
          </a:p>
          <a:p>
            <a:r>
              <a:rPr kumimoji="1" lang="ja-JP" altLang="en-US" dirty="0"/>
              <a:t>振動するモータの近くには信号線を配置しない．</a:t>
            </a:r>
            <a:endParaRPr kumimoji="1" lang="en-US" altLang="ja-JP" dirty="0"/>
          </a:p>
          <a:p>
            <a:r>
              <a:rPr kumimoji="1" lang="ja-JP" altLang="en-US" dirty="0"/>
              <a:t>シルクがあると便利</a:t>
            </a:r>
            <a:r>
              <a:rPr kumimoji="1" lang="en-US" altLang="ja-JP" dirty="0" err="1"/>
              <a:t>tplace</a:t>
            </a:r>
            <a:r>
              <a:rPr kumimoji="1" lang="en-US" altLang="ja-JP" dirty="0"/>
              <a:t>,</a:t>
            </a:r>
            <a:r>
              <a:rPr kumimoji="1" lang="ja-JP" altLang="en-US" dirty="0"/>
              <a:t>シルクなしのメモは</a:t>
            </a:r>
            <a:r>
              <a:rPr kumimoji="1" lang="en-US" altLang="ja-JP" dirty="0" err="1"/>
              <a:t>tDocu</a:t>
            </a:r>
            <a:endParaRPr kumimoji="1" lang="ja-JP" altLang="en-US" dirty="0"/>
          </a:p>
        </p:txBody>
      </p:sp>
    </p:spTree>
    <p:extLst>
      <p:ext uri="{BB962C8B-B14F-4D97-AF65-F5344CB8AC3E}">
        <p14:creationId xmlns:p14="http://schemas.microsoft.com/office/powerpoint/2010/main" val="1060469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BFABF1-F40C-DAB6-5264-C6DC1C196CAD}"/>
              </a:ext>
            </a:extLst>
          </p:cNvPr>
          <p:cNvSpPr>
            <a:spLocks noGrp="1"/>
          </p:cNvSpPr>
          <p:nvPr>
            <p:ph type="title"/>
          </p:nvPr>
        </p:nvSpPr>
        <p:spPr/>
        <p:txBody>
          <a:bodyPr/>
          <a:lstStyle/>
          <a:p>
            <a:r>
              <a:rPr kumimoji="1" lang="ja-JP" altLang="en-US" dirty="0"/>
              <a:t>現在のパターン図の欠点は？</a:t>
            </a:r>
          </a:p>
        </p:txBody>
      </p:sp>
      <p:sp>
        <p:nvSpPr>
          <p:cNvPr id="3" name="コンテンツ プレースホルダー 2">
            <a:extLst>
              <a:ext uri="{FF2B5EF4-FFF2-40B4-BE49-F238E27FC236}">
                <a16:creationId xmlns:a16="http://schemas.microsoft.com/office/drawing/2014/main" id="{DC78B06D-5F44-2E17-D9D5-A7F84EAF5EF1}"/>
              </a:ext>
            </a:extLst>
          </p:cNvPr>
          <p:cNvSpPr>
            <a:spLocks noGrp="1"/>
          </p:cNvSpPr>
          <p:nvPr>
            <p:ph idx="1"/>
          </p:nvPr>
        </p:nvSpPr>
        <p:spPr/>
        <p:txBody>
          <a:bodyPr/>
          <a:lstStyle/>
          <a:p>
            <a:r>
              <a:rPr kumimoji="1" lang="ja-JP" altLang="en-US" dirty="0"/>
              <a:t>リポを刺すところとスイッチが近い</a:t>
            </a:r>
            <a:endParaRPr lang="en-US" altLang="ja-JP" dirty="0"/>
          </a:p>
          <a:p>
            <a:r>
              <a:rPr kumimoji="1" lang="ja-JP" altLang="en-US" dirty="0"/>
              <a:t>センサーの高さが少し足りない</a:t>
            </a:r>
            <a:endParaRPr kumimoji="1" lang="en-US" altLang="ja-JP" dirty="0"/>
          </a:p>
          <a:p>
            <a:r>
              <a:rPr kumimoji="1" lang="ja-JP" altLang="en-US" dirty="0"/>
              <a:t>モーターの配線が前になってしまう</a:t>
            </a:r>
            <a:endParaRPr kumimoji="1" lang="en-US" altLang="ja-JP" dirty="0"/>
          </a:p>
          <a:p>
            <a:r>
              <a:rPr kumimoji="1" lang="ja-JP" altLang="en-US" dirty="0"/>
              <a:t>ネジと</a:t>
            </a:r>
            <a:r>
              <a:rPr kumimoji="1" lang="en-US" altLang="ja-JP" dirty="0"/>
              <a:t>3.3V</a:t>
            </a:r>
            <a:r>
              <a:rPr kumimoji="1" lang="ja-JP" altLang="en-US" dirty="0"/>
              <a:t>が近い</a:t>
            </a:r>
            <a:endParaRPr kumimoji="1" lang="en-US" altLang="ja-JP" dirty="0"/>
          </a:p>
          <a:p>
            <a:r>
              <a:rPr kumimoji="1" lang="ja-JP" altLang="en-US" dirty="0"/>
              <a:t>センサーの穴が後ろになっている</a:t>
            </a:r>
            <a:endParaRPr kumimoji="1" lang="en-US" altLang="ja-JP" dirty="0"/>
          </a:p>
          <a:p>
            <a:r>
              <a:rPr kumimoji="1" lang="ja-JP" altLang="en-US" dirty="0"/>
              <a:t>マイコンの</a:t>
            </a:r>
            <a:r>
              <a:rPr kumimoji="1" lang="en-US" altLang="ja-JP" dirty="0"/>
              <a:t>USB</a:t>
            </a:r>
            <a:r>
              <a:rPr kumimoji="1" lang="ja-JP" altLang="en-US" dirty="0"/>
              <a:t>が刺しにくい</a:t>
            </a:r>
            <a:r>
              <a:rPr kumimoji="1" lang="en-US" altLang="ja-JP" dirty="0"/>
              <a:t>(</a:t>
            </a:r>
            <a:r>
              <a:rPr kumimoji="1" lang="ja-JP" altLang="en-US" dirty="0"/>
              <a:t>モタドラが邪魔</a:t>
            </a:r>
            <a:r>
              <a:rPr kumimoji="1" lang="en-US" altLang="ja-JP" dirty="0"/>
              <a:t>)</a:t>
            </a:r>
          </a:p>
          <a:p>
            <a:r>
              <a:rPr lang="en-US" altLang="ja-JP" dirty="0"/>
              <a:t>SENSORLED</a:t>
            </a:r>
            <a:r>
              <a:rPr lang="ja-JP" altLang="en-US" dirty="0"/>
              <a:t>が直列のため電圧が安定しない？気がする</a:t>
            </a:r>
            <a:endParaRPr lang="en-US" altLang="ja-JP" dirty="0"/>
          </a:p>
          <a:p>
            <a:r>
              <a:rPr kumimoji="1" lang="ja-JP" altLang="en-US" dirty="0"/>
              <a:t>マイコンの配線が違う</a:t>
            </a:r>
            <a:endParaRPr kumimoji="1" lang="en-US" altLang="ja-JP" dirty="0"/>
          </a:p>
          <a:p>
            <a:endParaRPr kumimoji="1" lang="en-US" altLang="ja-JP" dirty="0"/>
          </a:p>
        </p:txBody>
      </p:sp>
    </p:spTree>
    <p:extLst>
      <p:ext uri="{BB962C8B-B14F-4D97-AF65-F5344CB8AC3E}">
        <p14:creationId xmlns:p14="http://schemas.microsoft.com/office/powerpoint/2010/main" val="4131147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1B9BA-D2B4-D6F6-A7D4-4F21250F878D}"/>
              </a:ext>
            </a:extLst>
          </p:cNvPr>
          <p:cNvSpPr>
            <a:spLocks noGrp="1"/>
          </p:cNvSpPr>
          <p:nvPr>
            <p:ph type="title"/>
          </p:nvPr>
        </p:nvSpPr>
        <p:spPr/>
        <p:txBody>
          <a:bodyPr/>
          <a:lstStyle/>
          <a:p>
            <a:r>
              <a:rPr kumimoji="1" lang="ja-JP" altLang="en-US" dirty="0"/>
              <a:t>おすすめブログ</a:t>
            </a:r>
          </a:p>
        </p:txBody>
      </p:sp>
      <p:sp>
        <p:nvSpPr>
          <p:cNvPr id="3" name="コンテンツ プレースホルダー 2">
            <a:extLst>
              <a:ext uri="{FF2B5EF4-FFF2-40B4-BE49-F238E27FC236}">
                <a16:creationId xmlns:a16="http://schemas.microsoft.com/office/drawing/2014/main" id="{6AAC516C-7842-327F-29D7-88E68232AB0F}"/>
              </a:ext>
            </a:extLst>
          </p:cNvPr>
          <p:cNvSpPr>
            <a:spLocks noGrp="1"/>
          </p:cNvSpPr>
          <p:nvPr>
            <p:ph idx="1"/>
          </p:nvPr>
        </p:nvSpPr>
        <p:spPr/>
        <p:txBody>
          <a:bodyPr/>
          <a:lstStyle/>
          <a:p>
            <a:r>
              <a:rPr kumimoji="1" lang="en-US" altLang="ja-JP" dirty="0">
                <a:hlinkClick r:id="rId2"/>
              </a:rPr>
              <a:t>https://ssl-roots.github.io/Roots_home/roots/elec/how_to_order_elecrow_pcb/</a:t>
            </a:r>
            <a:endParaRPr kumimoji="1" lang="en-US" altLang="ja-JP" dirty="0"/>
          </a:p>
          <a:p>
            <a:endParaRPr kumimoji="1" lang="ja-JP" altLang="en-US" dirty="0"/>
          </a:p>
        </p:txBody>
      </p:sp>
    </p:spTree>
    <p:extLst>
      <p:ext uri="{BB962C8B-B14F-4D97-AF65-F5344CB8AC3E}">
        <p14:creationId xmlns:p14="http://schemas.microsoft.com/office/powerpoint/2010/main" val="727555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EDDA20-5449-57C0-DE28-2D574C945D29}"/>
              </a:ext>
            </a:extLst>
          </p:cNvPr>
          <p:cNvSpPr>
            <a:spLocks noGrp="1"/>
          </p:cNvSpPr>
          <p:nvPr>
            <p:ph type="title"/>
          </p:nvPr>
        </p:nvSpPr>
        <p:spPr/>
        <p:txBody>
          <a:bodyPr/>
          <a:lstStyle/>
          <a:p>
            <a:r>
              <a:rPr kumimoji="1" lang="ja-JP" altLang="en-US" dirty="0"/>
              <a:t>パネライズの方法</a:t>
            </a:r>
          </a:p>
        </p:txBody>
      </p:sp>
      <p:sp>
        <p:nvSpPr>
          <p:cNvPr id="3" name="コンテンツ プレースホルダー 2">
            <a:extLst>
              <a:ext uri="{FF2B5EF4-FFF2-40B4-BE49-F238E27FC236}">
                <a16:creationId xmlns:a16="http://schemas.microsoft.com/office/drawing/2014/main" id="{071617DC-2C34-0435-DEE5-9EB574EE1289}"/>
              </a:ext>
            </a:extLst>
          </p:cNvPr>
          <p:cNvSpPr>
            <a:spLocks noGrp="1"/>
          </p:cNvSpPr>
          <p:nvPr>
            <p:ph idx="1"/>
          </p:nvPr>
        </p:nvSpPr>
        <p:spPr/>
        <p:txBody>
          <a:bodyPr/>
          <a:lstStyle/>
          <a:p>
            <a:r>
              <a:rPr kumimoji="1" lang="ja-JP" altLang="en-US" dirty="0"/>
              <a:t>今のままだとセンサーの位置が少し危なそうです。</a:t>
            </a:r>
            <a:endParaRPr kumimoji="1" lang="en-US" altLang="ja-JP" dirty="0"/>
          </a:p>
          <a:p>
            <a:r>
              <a:rPr lang="ja-JP" altLang="en-US" dirty="0"/>
              <a:t>一般的なステッパーではセンサー基板を上下で分割しています。</a:t>
            </a:r>
            <a:endParaRPr kumimoji="1" lang="ja-JP" altLang="en-US" dirty="0"/>
          </a:p>
        </p:txBody>
      </p:sp>
    </p:spTree>
    <p:extLst>
      <p:ext uri="{BB962C8B-B14F-4D97-AF65-F5344CB8AC3E}">
        <p14:creationId xmlns:p14="http://schemas.microsoft.com/office/powerpoint/2010/main" val="2453653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CE435-CC06-2C50-377A-73F632A7C737}"/>
              </a:ext>
            </a:extLst>
          </p:cNvPr>
          <p:cNvSpPr>
            <a:spLocks noGrp="1"/>
          </p:cNvSpPr>
          <p:nvPr>
            <p:ph type="title"/>
          </p:nvPr>
        </p:nvSpPr>
        <p:spPr/>
        <p:txBody>
          <a:bodyPr/>
          <a:lstStyle/>
          <a:p>
            <a:r>
              <a:rPr kumimoji="1" lang="en-US" altLang="ja-JP" dirty="0"/>
              <a:t>Eagle</a:t>
            </a:r>
            <a:r>
              <a:rPr kumimoji="1" lang="ja-JP" altLang="en-US" dirty="0"/>
              <a:t>単体</a:t>
            </a:r>
            <a:r>
              <a:rPr kumimoji="1" lang="en-US" altLang="ja-JP"/>
              <a:t>ver</a:t>
            </a:r>
            <a:endParaRPr kumimoji="1" lang="ja-JP" altLang="en-US"/>
          </a:p>
        </p:txBody>
      </p:sp>
      <p:sp>
        <p:nvSpPr>
          <p:cNvPr id="3" name="コンテンツ プレースホルダー 2">
            <a:extLst>
              <a:ext uri="{FF2B5EF4-FFF2-40B4-BE49-F238E27FC236}">
                <a16:creationId xmlns:a16="http://schemas.microsoft.com/office/drawing/2014/main" id="{1314E143-948C-8FDF-C53C-EB5E3F80FB6F}"/>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66183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761649-37CF-46BE-A11E-AB017F023CBF}"/>
              </a:ext>
            </a:extLst>
          </p:cNvPr>
          <p:cNvSpPr>
            <a:spLocks noGrp="1"/>
          </p:cNvSpPr>
          <p:nvPr>
            <p:ph type="title"/>
          </p:nvPr>
        </p:nvSpPr>
        <p:spPr/>
        <p:txBody>
          <a:bodyPr/>
          <a:lstStyle/>
          <a:p>
            <a:r>
              <a:rPr kumimoji="1" lang="en-US" altLang="ja-JP" dirty="0"/>
              <a:t>EAGLE</a:t>
            </a:r>
            <a:r>
              <a:rPr kumimoji="1" lang="ja-JP" altLang="en-US" dirty="0"/>
              <a:t>のインストール</a:t>
            </a:r>
          </a:p>
        </p:txBody>
      </p:sp>
      <p:sp>
        <p:nvSpPr>
          <p:cNvPr id="3" name="コンテンツ プレースホルダー 2">
            <a:extLst>
              <a:ext uri="{FF2B5EF4-FFF2-40B4-BE49-F238E27FC236}">
                <a16:creationId xmlns:a16="http://schemas.microsoft.com/office/drawing/2014/main" id="{06C578F4-BC7B-4A31-9A0C-C08071AA5EC8}"/>
              </a:ext>
            </a:extLst>
          </p:cNvPr>
          <p:cNvSpPr>
            <a:spLocks noGrp="1"/>
          </p:cNvSpPr>
          <p:nvPr>
            <p:ph idx="1"/>
          </p:nvPr>
        </p:nvSpPr>
        <p:spPr/>
        <p:txBody>
          <a:bodyPr/>
          <a:lstStyle/>
          <a:p>
            <a:r>
              <a:rPr kumimoji="1" lang="en-US" altLang="ja-JP" dirty="0">
                <a:hlinkClick r:id="rId2"/>
              </a:rPr>
              <a:t>https://www.autodesk.com/products/eagle/free-download</a:t>
            </a:r>
            <a:endParaRPr kumimoji="1" lang="en-US" altLang="ja-JP" dirty="0"/>
          </a:p>
          <a:p>
            <a:endParaRPr lang="en-US" altLang="ja-JP" dirty="0"/>
          </a:p>
          <a:p>
            <a:r>
              <a:rPr kumimoji="1" lang="ja-JP" altLang="en-US" dirty="0"/>
              <a:t>最新のインストーラーをダウンロード</a:t>
            </a:r>
            <a:endParaRPr kumimoji="1" lang="en-US" altLang="ja-JP" dirty="0"/>
          </a:p>
          <a:p>
            <a:endParaRPr lang="en-US" altLang="ja-JP" dirty="0"/>
          </a:p>
          <a:p>
            <a:r>
              <a:rPr kumimoji="1" lang="ja-JP" altLang="en-US" dirty="0"/>
              <a:t>そのままインストールで</a:t>
            </a:r>
            <a:endParaRPr kumimoji="1" lang="en-US" altLang="ja-JP" dirty="0"/>
          </a:p>
          <a:p>
            <a:endParaRPr kumimoji="1" lang="en-US" altLang="ja-JP" dirty="0"/>
          </a:p>
          <a:p>
            <a:r>
              <a:rPr lang="ja-JP" altLang="en-US" dirty="0"/>
              <a:t>あとは</a:t>
            </a:r>
            <a:r>
              <a:rPr lang="en-US" altLang="ja-JP" dirty="0"/>
              <a:t>Autodesk</a:t>
            </a:r>
            <a:r>
              <a:rPr lang="ja-JP" altLang="en-US" dirty="0"/>
              <a:t>でログイン</a:t>
            </a:r>
            <a:endParaRPr kumimoji="1" lang="ja-JP" altLang="en-US" dirty="0"/>
          </a:p>
        </p:txBody>
      </p:sp>
      <p:pic>
        <p:nvPicPr>
          <p:cNvPr id="5" name="図 4">
            <a:extLst>
              <a:ext uri="{FF2B5EF4-FFF2-40B4-BE49-F238E27FC236}">
                <a16:creationId xmlns:a16="http://schemas.microsoft.com/office/drawing/2014/main" id="{A507F11F-7876-4BDB-BBF3-3ECFE63D25AA}"/>
              </a:ext>
            </a:extLst>
          </p:cNvPr>
          <p:cNvPicPr>
            <a:picLocks noChangeAspect="1"/>
          </p:cNvPicPr>
          <p:nvPr/>
        </p:nvPicPr>
        <p:blipFill>
          <a:blip r:embed="rId3"/>
          <a:stretch>
            <a:fillRect/>
          </a:stretch>
        </p:blipFill>
        <p:spPr>
          <a:xfrm>
            <a:off x="7784122" y="4131045"/>
            <a:ext cx="2875231" cy="2532143"/>
          </a:xfrm>
          <a:prstGeom prst="rect">
            <a:avLst/>
          </a:prstGeom>
        </p:spPr>
      </p:pic>
    </p:spTree>
    <p:extLst>
      <p:ext uri="{BB962C8B-B14F-4D97-AF65-F5344CB8AC3E}">
        <p14:creationId xmlns:p14="http://schemas.microsoft.com/office/powerpoint/2010/main" val="3974437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50AF66A-8B5C-4EB0-B1AD-4F8946D3DF57}"/>
              </a:ext>
            </a:extLst>
          </p:cNvPr>
          <p:cNvPicPr>
            <a:picLocks noChangeAspect="1"/>
          </p:cNvPicPr>
          <p:nvPr/>
        </p:nvPicPr>
        <p:blipFill>
          <a:blip r:embed="rId2"/>
          <a:stretch>
            <a:fillRect/>
          </a:stretch>
        </p:blipFill>
        <p:spPr>
          <a:xfrm>
            <a:off x="1224791" y="1275609"/>
            <a:ext cx="8794459" cy="4776140"/>
          </a:xfrm>
          <a:prstGeom prst="rect">
            <a:avLst/>
          </a:prstGeom>
        </p:spPr>
      </p:pic>
    </p:spTree>
    <p:extLst>
      <p:ext uri="{BB962C8B-B14F-4D97-AF65-F5344CB8AC3E}">
        <p14:creationId xmlns:p14="http://schemas.microsoft.com/office/powerpoint/2010/main" val="4027345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CB7E3-3FD8-456F-8E65-C44D4D271BEE}"/>
              </a:ext>
            </a:extLst>
          </p:cNvPr>
          <p:cNvSpPr>
            <a:spLocks noGrp="1"/>
          </p:cNvSpPr>
          <p:nvPr>
            <p:ph type="title"/>
          </p:nvPr>
        </p:nvSpPr>
        <p:spPr/>
        <p:txBody>
          <a:bodyPr/>
          <a:lstStyle/>
          <a:p>
            <a:r>
              <a:rPr kumimoji="1" lang="ja-JP" altLang="en-US" dirty="0"/>
              <a:t>基板の外形を作ってみようー</a:t>
            </a:r>
          </a:p>
        </p:txBody>
      </p:sp>
      <p:sp>
        <p:nvSpPr>
          <p:cNvPr id="3" name="コンテンツ プレースホルダー 2">
            <a:extLst>
              <a:ext uri="{FF2B5EF4-FFF2-40B4-BE49-F238E27FC236}">
                <a16:creationId xmlns:a16="http://schemas.microsoft.com/office/drawing/2014/main" id="{7DD3824B-E8D2-4534-9536-6ACD366D2B1F}"/>
              </a:ext>
            </a:extLst>
          </p:cNvPr>
          <p:cNvSpPr>
            <a:spLocks noGrp="1"/>
          </p:cNvSpPr>
          <p:nvPr>
            <p:ph idx="1"/>
          </p:nvPr>
        </p:nvSpPr>
        <p:spPr/>
        <p:txBody>
          <a:bodyPr/>
          <a:lstStyle/>
          <a:p>
            <a:r>
              <a:rPr kumimoji="1" lang="ja-JP" altLang="en-US" dirty="0"/>
              <a:t>スケッチする</a:t>
            </a:r>
            <a:endParaRPr kumimoji="1" lang="en-US" altLang="ja-JP" dirty="0"/>
          </a:p>
          <a:p>
            <a:endParaRPr kumimoji="1" lang="ja-JP" altLang="en-US" dirty="0"/>
          </a:p>
        </p:txBody>
      </p:sp>
    </p:spTree>
    <p:extLst>
      <p:ext uri="{BB962C8B-B14F-4D97-AF65-F5344CB8AC3E}">
        <p14:creationId xmlns:p14="http://schemas.microsoft.com/office/powerpoint/2010/main" val="90054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2953CA1-58B2-45C3-B04A-49442A1B853F}"/>
              </a:ext>
            </a:extLst>
          </p:cNvPr>
          <p:cNvPicPr>
            <a:picLocks noChangeAspect="1"/>
          </p:cNvPicPr>
          <p:nvPr/>
        </p:nvPicPr>
        <p:blipFill>
          <a:blip r:embed="rId2"/>
          <a:stretch>
            <a:fillRect/>
          </a:stretch>
        </p:blipFill>
        <p:spPr>
          <a:xfrm>
            <a:off x="1590046" y="866417"/>
            <a:ext cx="9011908" cy="5125165"/>
          </a:xfrm>
          <a:prstGeom prst="rect">
            <a:avLst/>
          </a:prstGeom>
        </p:spPr>
      </p:pic>
    </p:spTree>
    <p:extLst>
      <p:ext uri="{BB962C8B-B14F-4D97-AF65-F5344CB8AC3E}">
        <p14:creationId xmlns:p14="http://schemas.microsoft.com/office/powerpoint/2010/main" val="1107147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B77879E-DA9E-46C4-8E45-E0C10ECB89D3}"/>
              </a:ext>
            </a:extLst>
          </p:cNvPr>
          <p:cNvPicPr>
            <a:picLocks noChangeAspect="1"/>
          </p:cNvPicPr>
          <p:nvPr/>
        </p:nvPicPr>
        <p:blipFill>
          <a:blip r:embed="rId2"/>
          <a:stretch>
            <a:fillRect/>
          </a:stretch>
        </p:blipFill>
        <p:spPr>
          <a:xfrm>
            <a:off x="1174522" y="0"/>
            <a:ext cx="9842956" cy="6858000"/>
          </a:xfrm>
          <a:prstGeom prst="rect">
            <a:avLst/>
          </a:prstGeom>
        </p:spPr>
      </p:pic>
      <p:sp>
        <p:nvSpPr>
          <p:cNvPr id="6" name="楕円 5">
            <a:extLst>
              <a:ext uri="{FF2B5EF4-FFF2-40B4-BE49-F238E27FC236}">
                <a16:creationId xmlns:a16="http://schemas.microsoft.com/office/drawing/2014/main" id="{4F81490C-7B3B-4B6F-AFF5-CEA013D7B7A0}"/>
              </a:ext>
            </a:extLst>
          </p:cNvPr>
          <p:cNvSpPr/>
          <p:nvPr/>
        </p:nvSpPr>
        <p:spPr>
          <a:xfrm>
            <a:off x="2143229" y="476040"/>
            <a:ext cx="501999" cy="4546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2590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B1CB570-712E-4790-9BBB-B27B2BE8428F}"/>
              </a:ext>
            </a:extLst>
          </p:cNvPr>
          <p:cNvPicPr>
            <a:picLocks noChangeAspect="1"/>
          </p:cNvPicPr>
          <p:nvPr/>
        </p:nvPicPr>
        <p:blipFill>
          <a:blip r:embed="rId2"/>
          <a:stretch>
            <a:fillRect/>
          </a:stretch>
        </p:blipFill>
        <p:spPr>
          <a:xfrm>
            <a:off x="3728707" y="2738341"/>
            <a:ext cx="4734586" cy="1381318"/>
          </a:xfrm>
          <a:prstGeom prst="rect">
            <a:avLst/>
          </a:prstGeom>
        </p:spPr>
      </p:pic>
    </p:spTree>
    <p:extLst>
      <p:ext uri="{BB962C8B-B14F-4D97-AF65-F5344CB8AC3E}">
        <p14:creationId xmlns:p14="http://schemas.microsoft.com/office/powerpoint/2010/main" val="602104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05E348C-EFB5-4609-8DC1-1BC61B5A0438}"/>
              </a:ext>
            </a:extLst>
          </p:cNvPr>
          <p:cNvPicPr>
            <a:picLocks noChangeAspect="1"/>
          </p:cNvPicPr>
          <p:nvPr/>
        </p:nvPicPr>
        <p:blipFill>
          <a:blip r:embed="rId2"/>
          <a:stretch>
            <a:fillRect/>
          </a:stretch>
        </p:blipFill>
        <p:spPr>
          <a:xfrm>
            <a:off x="0" y="0"/>
            <a:ext cx="7780084" cy="6858000"/>
          </a:xfrm>
          <a:prstGeom prst="rect">
            <a:avLst/>
          </a:prstGeom>
        </p:spPr>
      </p:pic>
      <p:sp>
        <p:nvSpPr>
          <p:cNvPr id="6" name="テキスト ボックス 5">
            <a:extLst>
              <a:ext uri="{FF2B5EF4-FFF2-40B4-BE49-F238E27FC236}">
                <a16:creationId xmlns:a16="http://schemas.microsoft.com/office/drawing/2014/main" id="{AFF0EB37-3D00-4BE3-A783-3049483A461C}"/>
              </a:ext>
            </a:extLst>
          </p:cNvPr>
          <p:cNvSpPr txBox="1"/>
          <p:nvPr/>
        </p:nvSpPr>
        <p:spPr>
          <a:xfrm>
            <a:off x="8487508" y="2157046"/>
            <a:ext cx="3305907" cy="646331"/>
          </a:xfrm>
          <a:prstGeom prst="rect">
            <a:avLst/>
          </a:prstGeom>
          <a:noFill/>
        </p:spPr>
        <p:txBody>
          <a:bodyPr wrap="square" rtlCol="0">
            <a:spAutoFit/>
          </a:bodyPr>
          <a:lstStyle/>
          <a:p>
            <a:r>
              <a:rPr kumimoji="1" lang="ja-JP" altLang="en-US" dirty="0"/>
              <a:t>一個消した状態で編集するとリンク切れるので注意</a:t>
            </a:r>
          </a:p>
        </p:txBody>
      </p:sp>
    </p:spTree>
    <p:extLst>
      <p:ext uri="{BB962C8B-B14F-4D97-AF65-F5344CB8AC3E}">
        <p14:creationId xmlns:p14="http://schemas.microsoft.com/office/powerpoint/2010/main" val="3461670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A423A-142D-5B23-1943-3DCCF5188718}"/>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59AEE7EB-2E71-B69B-6933-2012EAF22E5C}"/>
              </a:ext>
            </a:extLst>
          </p:cNvPr>
          <p:cNvPicPr>
            <a:picLocks noGrp="1" noChangeAspect="1"/>
          </p:cNvPicPr>
          <p:nvPr>
            <p:ph idx="1"/>
          </p:nvPr>
        </p:nvPicPr>
        <p:blipFill>
          <a:blip r:embed="rId2"/>
          <a:stretch>
            <a:fillRect/>
          </a:stretch>
        </p:blipFill>
        <p:spPr>
          <a:xfrm>
            <a:off x="3676806" y="1825625"/>
            <a:ext cx="4838388" cy="4351338"/>
          </a:xfrm>
        </p:spPr>
      </p:pic>
    </p:spTree>
    <p:extLst>
      <p:ext uri="{BB962C8B-B14F-4D97-AF65-F5344CB8AC3E}">
        <p14:creationId xmlns:p14="http://schemas.microsoft.com/office/powerpoint/2010/main" val="3775415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6FF44-4155-980C-426E-5F63BACD9017}"/>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EE3DE4FB-FFEE-F933-D79A-58D6BCCAA28C}"/>
              </a:ext>
            </a:extLst>
          </p:cNvPr>
          <p:cNvPicPr>
            <a:picLocks noGrp="1" noChangeAspect="1"/>
          </p:cNvPicPr>
          <p:nvPr>
            <p:ph idx="1"/>
          </p:nvPr>
        </p:nvPicPr>
        <p:blipFill>
          <a:blip r:embed="rId2"/>
          <a:stretch>
            <a:fillRect/>
          </a:stretch>
        </p:blipFill>
        <p:spPr>
          <a:xfrm>
            <a:off x="3684382" y="1825625"/>
            <a:ext cx="4823236" cy="4351338"/>
          </a:xfrm>
        </p:spPr>
      </p:pic>
    </p:spTree>
    <p:extLst>
      <p:ext uri="{BB962C8B-B14F-4D97-AF65-F5344CB8AC3E}">
        <p14:creationId xmlns:p14="http://schemas.microsoft.com/office/powerpoint/2010/main" val="2377997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ED580-92BD-D65C-A4C7-BD30D17C34B0}"/>
              </a:ext>
            </a:extLst>
          </p:cNvPr>
          <p:cNvSpPr>
            <a:spLocks noGrp="1"/>
          </p:cNvSpPr>
          <p:nvPr>
            <p:ph type="title"/>
          </p:nvPr>
        </p:nvSpPr>
        <p:spPr/>
        <p:txBody>
          <a:bodyPr/>
          <a:lstStyle/>
          <a:p>
            <a:endParaRPr kumimoji="1" lang="ja-JP" altLang="en-US"/>
          </a:p>
        </p:txBody>
      </p:sp>
      <p:pic>
        <p:nvPicPr>
          <p:cNvPr id="7" name="コンテンツ プレースホルダー 6">
            <a:extLst>
              <a:ext uri="{FF2B5EF4-FFF2-40B4-BE49-F238E27FC236}">
                <a16:creationId xmlns:a16="http://schemas.microsoft.com/office/drawing/2014/main" id="{CF3E1AB1-B6C5-C17B-AA42-62A88E3EA52E}"/>
              </a:ext>
            </a:extLst>
          </p:cNvPr>
          <p:cNvPicPr>
            <a:picLocks noGrp="1" noChangeAspect="1"/>
          </p:cNvPicPr>
          <p:nvPr>
            <p:ph idx="1"/>
          </p:nvPr>
        </p:nvPicPr>
        <p:blipFill>
          <a:blip r:embed="rId2"/>
          <a:stretch>
            <a:fillRect/>
          </a:stretch>
        </p:blipFill>
        <p:spPr>
          <a:xfrm>
            <a:off x="3955160" y="1825625"/>
            <a:ext cx="4281679" cy="4351338"/>
          </a:xfrm>
        </p:spPr>
      </p:pic>
    </p:spTree>
    <p:extLst>
      <p:ext uri="{BB962C8B-B14F-4D97-AF65-F5344CB8AC3E}">
        <p14:creationId xmlns:p14="http://schemas.microsoft.com/office/powerpoint/2010/main" val="36490235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0E1F21-A38E-3529-DA6F-C986868CDBAB}"/>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CE40BC20-56BC-CA7F-8A05-AEE2CD7291E4}"/>
              </a:ext>
            </a:extLst>
          </p:cNvPr>
          <p:cNvPicPr>
            <a:picLocks noGrp="1" noChangeAspect="1"/>
          </p:cNvPicPr>
          <p:nvPr>
            <p:ph idx="1"/>
          </p:nvPr>
        </p:nvPicPr>
        <p:blipFill>
          <a:blip r:embed="rId2"/>
          <a:stretch>
            <a:fillRect/>
          </a:stretch>
        </p:blipFill>
        <p:spPr>
          <a:xfrm>
            <a:off x="4592185" y="1690688"/>
            <a:ext cx="4299536" cy="4351338"/>
          </a:xfrm>
        </p:spPr>
      </p:pic>
    </p:spTree>
    <p:extLst>
      <p:ext uri="{BB962C8B-B14F-4D97-AF65-F5344CB8AC3E}">
        <p14:creationId xmlns:p14="http://schemas.microsoft.com/office/powerpoint/2010/main" val="3847276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B72F5-4744-6D85-FF92-66478D2E0CF4}"/>
              </a:ext>
            </a:extLst>
          </p:cNvPr>
          <p:cNvSpPr>
            <a:spLocks noGrp="1"/>
          </p:cNvSpPr>
          <p:nvPr>
            <p:ph type="title"/>
          </p:nvPr>
        </p:nvSpPr>
        <p:spPr/>
        <p:txBody>
          <a:bodyPr/>
          <a:lstStyle/>
          <a:p>
            <a:r>
              <a:rPr kumimoji="1" lang="ja-JP" altLang="en-US" dirty="0"/>
              <a:t>基板外形アドバイス</a:t>
            </a:r>
          </a:p>
        </p:txBody>
      </p:sp>
      <p:sp>
        <p:nvSpPr>
          <p:cNvPr id="3" name="コンテンツ プレースホルダー 2">
            <a:extLst>
              <a:ext uri="{FF2B5EF4-FFF2-40B4-BE49-F238E27FC236}">
                <a16:creationId xmlns:a16="http://schemas.microsoft.com/office/drawing/2014/main" id="{F7F9B30B-E64D-8790-03DD-2C645DCAADC7}"/>
              </a:ext>
            </a:extLst>
          </p:cNvPr>
          <p:cNvSpPr>
            <a:spLocks noGrp="1"/>
          </p:cNvSpPr>
          <p:nvPr>
            <p:ph idx="1"/>
          </p:nvPr>
        </p:nvSpPr>
        <p:spPr/>
        <p:txBody>
          <a:bodyPr/>
          <a:lstStyle/>
          <a:p>
            <a:r>
              <a:rPr kumimoji="1" lang="ja-JP" altLang="en-US" dirty="0"/>
              <a:t>ホイールのある位置は干渉しやすいのでへこませる</a:t>
            </a:r>
            <a:endParaRPr kumimoji="1" lang="en-US" altLang="ja-JP" dirty="0"/>
          </a:p>
          <a:p>
            <a:r>
              <a:rPr lang="ja-JP" altLang="en-US" dirty="0"/>
              <a:t>中心にマークがあるようにする．</a:t>
            </a:r>
            <a:endParaRPr lang="en-US" altLang="ja-JP" dirty="0"/>
          </a:p>
          <a:p>
            <a:r>
              <a:rPr lang="en-US" altLang="ja-JP" dirty="0"/>
              <a:t>100*100</a:t>
            </a:r>
            <a:r>
              <a:rPr lang="ja-JP" altLang="en-US" dirty="0"/>
              <a:t>に収めると安い</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142883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19EFE3-B5DC-474E-BEC2-84824ABBD777}"/>
              </a:ext>
            </a:extLst>
          </p:cNvPr>
          <p:cNvSpPr>
            <a:spLocks noGrp="1"/>
          </p:cNvSpPr>
          <p:nvPr>
            <p:ph type="ctrTitle"/>
          </p:nvPr>
        </p:nvSpPr>
        <p:spPr/>
        <p:txBody>
          <a:bodyPr/>
          <a:lstStyle/>
          <a:p>
            <a:r>
              <a:rPr lang="ja-JP" altLang="en-US" dirty="0"/>
              <a:t>回路</a:t>
            </a:r>
            <a:r>
              <a:rPr lang="en-US" altLang="ja-JP" dirty="0"/>
              <a:t>CAD</a:t>
            </a:r>
            <a:endParaRPr kumimoji="1" lang="ja-JP" altLang="en-US" dirty="0"/>
          </a:p>
        </p:txBody>
      </p:sp>
      <p:sp>
        <p:nvSpPr>
          <p:cNvPr id="3" name="字幕 2">
            <a:extLst>
              <a:ext uri="{FF2B5EF4-FFF2-40B4-BE49-F238E27FC236}">
                <a16:creationId xmlns:a16="http://schemas.microsoft.com/office/drawing/2014/main" id="{FE0C9C74-9CE6-47FB-9365-F0AA934FBEE7}"/>
              </a:ext>
            </a:extLst>
          </p:cNvPr>
          <p:cNvSpPr>
            <a:spLocks noGrp="1"/>
          </p:cNvSpPr>
          <p:nvPr>
            <p:ph type="subTitle" idx="1"/>
          </p:nvPr>
        </p:nvSpPr>
        <p:spPr/>
        <p:txBody>
          <a:bodyPr/>
          <a:lstStyle/>
          <a:p>
            <a:r>
              <a:rPr kumimoji="1" lang="en-US" altLang="ja-JP" dirty="0"/>
              <a:t>2022/05/20 </a:t>
            </a:r>
            <a:r>
              <a:rPr kumimoji="1" lang="ja-JP" altLang="en-US" dirty="0"/>
              <a:t>福田真悟</a:t>
            </a:r>
          </a:p>
        </p:txBody>
      </p:sp>
    </p:spTree>
    <p:extLst>
      <p:ext uri="{BB962C8B-B14F-4D97-AF65-F5344CB8AC3E}">
        <p14:creationId xmlns:p14="http://schemas.microsoft.com/office/powerpoint/2010/main" val="675830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8CD120-7168-4204-9615-CB35CBC1DAA8}"/>
              </a:ext>
            </a:extLst>
          </p:cNvPr>
          <p:cNvSpPr>
            <a:spLocks noGrp="1"/>
          </p:cNvSpPr>
          <p:nvPr>
            <p:ph type="title"/>
          </p:nvPr>
        </p:nvSpPr>
        <p:spPr/>
        <p:txBody>
          <a:bodyPr/>
          <a:lstStyle/>
          <a:p>
            <a:r>
              <a:rPr kumimoji="1" lang="en-US" altLang="ja-JP" dirty="0"/>
              <a:t>Fusion360</a:t>
            </a:r>
            <a:r>
              <a:rPr kumimoji="1" lang="ja-JP" altLang="en-US" dirty="0"/>
              <a:t>と</a:t>
            </a:r>
            <a:r>
              <a:rPr kumimoji="1" lang="en-US" altLang="ja-JP" dirty="0"/>
              <a:t>eagle</a:t>
            </a:r>
            <a:r>
              <a:rPr kumimoji="1" lang="ja-JP" altLang="en-US" dirty="0"/>
              <a:t>の複合化を用いる</a:t>
            </a:r>
          </a:p>
        </p:txBody>
      </p:sp>
      <p:sp>
        <p:nvSpPr>
          <p:cNvPr id="3" name="コンテンツ プレースホルダー 2">
            <a:extLst>
              <a:ext uri="{FF2B5EF4-FFF2-40B4-BE49-F238E27FC236}">
                <a16:creationId xmlns:a16="http://schemas.microsoft.com/office/drawing/2014/main" id="{6699D0D8-ABAC-4887-AEBE-B3DF3606E5E5}"/>
              </a:ext>
            </a:extLst>
          </p:cNvPr>
          <p:cNvSpPr>
            <a:spLocks noGrp="1"/>
          </p:cNvSpPr>
          <p:nvPr>
            <p:ph idx="1"/>
          </p:nvPr>
        </p:nvSpPr>
        <p:spPr>
          <a:xfrm>
            <a:off x="838200" y="1825625"/>
            <a:ext cx="10515600" cy="1057534"/>
          </a:xfrm>
        </p:spPr>
        <p:txBody>
          <a:bodyPr/>
          <a:lstStyle/>
          <a:p>
            <a:r>
              <a:rPr kumimoji="1" lang="en-US" altLang="ja-JP" dirty="0"/>
              <a:t>5</a:t>
            </a:r>
            <a:r>
              <a:rPr kumimoji="1" lang="ja-JP" altLang="en-US" dirty="0"/>
              <a:t>つのファイルが必要になる。</a:t>
            </a:r>
            <a:endParaRPr kumimoji="1" lang="en-US" altLang="ja-JP" dirty="0"/>
          </a:p>
          <a:p>
            <a:pPr marL="0" indent="0">
              <a:buNone/>
            </a:pPr>
            <a:r>
              <a:rPr lang="ja-JP" altLang="en-US" dirty="0"/>
              <a:t>①基板外形のスケッチ</a:t>
            </a:r>
            <a:endParaRPr kumimoji="1" lang="ja-JP" altLang="en-US" dirty="0"/>
          </a:p>
        </p:txBody>
      </p:sp>
      <p:pic>
        <p:nvPicPr>
          <p:cNvPr id="5" name="図 4">
            <a:extLst>
              <a:ext uri="{FF2B5EF4-FFF2-40B4-BE49-F238E27FC236}">
                <a16:creationId xmlns:a16="http://schemas.microsoft.com/office/drawing/2014/main" id="{79D57AED-0812-4E5A-A0E9-A3DE5421B3BE}"/>
              </a:ext>
            </a:extLst>
          </p:cNvPr>
          <p:cNvPicPr>
            <a:picLocks noChangeAspect="1"/>
          </p:cNvPicPr>
          <p:nvPr/>
        </p:nvPicPr>
        <p:blipFill>
          <a:blip r:embed="rId2"/>
          <a:stretch>
            <a:fillRect/>
          </a:stretch>
        </p:blipFill>
        <p:spPr>
          <a:xfrm>
            <a:off x="1318726" y="3018096"/>
            <a:ext cx="5540289" cy="3429000"/>
          </a:xfrm>
          <a:prstGeom prst="rect">
            <a:avLst/>
          </a:prstGeom>
        </p:spPr>
      </p:pic>
    </p:spTree>
    <p:extLst>
      <p:ext uri="{BB962C8B-B14F-4D97-AF65-F5344CB8AC3E}">
        <p14:creationId xmlns:p14="http://schemas.microsoft.com/office/powerpoint/2010/main" val="60047857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18007</TotalTime>
  <Words>1416</Words>
  <Application>Microsoft Office PowerPoint</Application>
  <PresentationFormat>ワイド画面</PresentationFormat>
  <Paragraphs>249</Paragraphs>
  <Slides>67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67</vt:i4>
      </vt:variant>
    </vt:vector>
  </HeadingPairs>
  <TitlesOfParts>
    <vt:vector size="73" baseType="lpstr">
      <vt:lpstr>游ゴシック</vt:lpstr>
      <vt:lpstr>游ゴシック Light</vt:lpstr>
      <vt:lpstr>Arial</vt:lpstr>
      <vt:lpstr>PT Sans</vt:lpstr>
      <vt:lpstr>Times New Roman</vt:lpstr>
      <vt:lpstr>Office テーマ</vt:lpstr>
      <vt:lpstr>3DCADと回路CAD</vt:lpstr>
      <vt:lpstr>おすすめブログ</vt:lpstr>
      <vt:lpstr>3DCAD</vt:lpstr>
      <vt:lpstr>センサー基板を作ろう</vt:lpstr>
      <vt:lpstr>Fusionのインストール</vt:lpstr>
      <vt:lpstr>基板の外形を作ってみようー</vt:lpstr>
      <vt:lpstr>基板外形アドバイス</vt:lpstr>
      <vt:lpstr>回路CAD</vt:lpstr>
      <vt:lpstr>Fusion360とeagleの複合化を用いる</vt:lpstr>
      <vt:lpstr>②電子デザインのその他の設定</vt:lpstr>
      <vt:lpstr>③回路図</vt:lpstr>
      <vt:lpstr>④3D PCB</vt:lpstr>
      <vt:lpstr>⑤2D PCB</vt:lpstr>
      <vt:lpstr>現在の繋がり方</vt:lpstr>
      <vt:lpstr>PCBとデザインの同期</vt:lpstr>
      <vt:lpstr>現在の繋がり方２</vt:lpstr>
      <vt:lpstr>再同期や更新</vt:lpstr>
      <vt:lpstr>基板デザイン(回路図)</vt:lpstr>
      <vt:lpstr>グリットの使用</vt:lpstr>
      <vt:lpstr>ライブラリーの導入</vt:lpstr>
      <vt:lpstr>内部ライブラリーの使用</vt:lpstr>
      <vt:lpstr>外部ライブラリの導入</vt:lpstr>
      <vt:lpstr>RSコンポーネンツ</vt:lpstr>
      <vt:lpstr>RSコンポーネンツ</vt:lpstr>
      <vt:lpstr>さぁ、電源を作ろう</vt:lpstr>
      <vt:lpstr>使い方</vt:lpstr>
      <vt:lpstr>PowerPoint プレゼンテーション</vt:lpstr>
      <vt:lpstr>ライブラリー</vt:lpstr>
      <vt:lpstr>ライブラリー</vt:lpstr>
      <vt:lpstr>ライブラリー</vt:lpstr>
      <vt:lpstr>CPUを作ろう</vt:lpstr>
      <vt:lpstr>配線のラベル付け(name)</vt:lpstr>
      <vt:lpstr>最初は配線図も見ながら</vt:lpstr>
      <vt:lpstr>アドバイス</vt:lpstr>
      <vt:lpstr>配線図(背景設定とグリット)</vt:lpstr>
      <vt:lpstr>配線図(デザインルールチェック,DRC)</vt:lpstr>
      <vt:lpstr>配線図(デザインルールチェック,DRC)</vt:lpstr>
      <vt:lpstr>配置で考えること</vt:lpstr>
      <vt:lpstr>検索</vt:lpstr>
      <vt:lpstr>大体の位置決めの例</vt:lpstr>
      <vt:lpstr>配置してみる</vt:lpstr>
      <vt:lpstr>配線のやり方</vt:lpstr>
      <vt:lpstr>とりあえずGNDと12Vを1mm-2mmで</vt:lpstr>
      <vt:lpstr>Net classを指定</vt:lpstr>
      <vt:lpstr>オートルータ</vt:lpstr>
      <vt:lpstr>ベタ塗り</vt:lpstr>
      <vt:lpstr>製造工程(CAMファイル)</vt:lpstr>
      <vt:lpstr>製造工程(CAMファイル)</vt:lpstr>
      <vt:lpstr>製造工程(CAMファイル)</vt:lpstr>
      <vt:lpstr>製造工程(CAMファイル)</vt:lpstr>
      <vt:lpstr>ガーバーファイルビュアー</vt:lpstr>
      <vt:lpstr>Elecrow発注</vt:lpstr>
      <vt:lpstr>基板の設計で気をつけること</vt:lpstr>
      <vt:lpstr>現在のパターン図の欠点は？</vt:lpstr>
      <vt:lpstr>おすすめブログ</vt:lpstr>
      <vt:lpstr>パネライズの方法</vt:lpstr>
      <vt:lpstr>Eagle単体ver</vt:lpstr>
      <vt:lpstr>EAGLEのインストール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3DCADと回路CAD</dc:title>
  <dc:creator>福田　真悟</dc:creator>
  <cp:lastModifiedBy>福田　真悟</cp:lastModifiedBy>
  <cp:revision>8</cp:revision>
  <dcterms:created xsi:type="dcterms:W3CDTF">2022-05-20T00:41:02Z</dcterms:created>
  <dcterms:modified xsi:type="dcterms:W3CDTF">2022-06-21T05:18:09Z</dcterms:modified>
</cp:coreProperties>
</file>